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</p:sldMasterIdLst>
  <p:sldIdLst>
    <p:sldId id="259" r:id="rId3"/>
    <p:sldId id="261" r:id="rId4"/>
    <p:sldId id="262" r:id="rId5"/>
    <p:sldId id="263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9" r:id="rId17"/>
    <p:sldId id="291" r:id="rId18"/>
    <p:sldId id="292" r:id="rId19"/>
    <p:sldId id="280" r:id="rId20"/>
    <p:sldId id="282" r:id="rId21"/>
    <p:sldId id="290" r:id="rId22"/>
    <p:sldId id="283" r:id="rId23"/>
    <p:sldId id="284" r:id="rId24"/>
    <p:sldId id="285" r:id="rId25"/>
    <p:sldId id="286" r:id="rId26"/>
    <p:sldId id="289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6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10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F95-0F5A-445F-AEF3-130D38DC5D98}" type="datetimeFigureOut">
              <a:rPr lang="tr-TR" smtClean="0"/>
              <a:pPr/>
              <a:t>13.12.2023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F898-7ED8-4E1F-896C-6AFEAB3A372F}" type="slidenum">
              <a:rPr lang="tr-TR" smtClean="0"/>
              <a:pPr/>
              <a:t>‹N›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8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9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4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5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13/12/23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966" y="2041457"/>
            <a:ext cx="9130771" cy="1470025"/>
          </a:xfrm>
        </p:spPr>
        <p:txBody>
          <a:bodyPr>
            <a:normAutofit/>
          </a:bodyPr>
          <a:lstStyle/>
          <a:p>
            <a:r>
              <a:rPr lang="tr-TR" sz="8000" u="sng" dirty="0">
                <a:solidFill>
                  <a:srgbClr val="FF0000"/>
                </a:solidFill>
                <a:latin typeface="Cambria"/>
                <a:cs typeface="Cambria"/>
              </a:rPr>
              <a:t>TURKIYE</a:t>
            </a:r>
            <a:endParaRPr lang="es-ES" sz="8000" u="sng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6" y="3284984"/>
            <a:ext cx="3736883" cy="24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772816"/>
            <a:ext cx="87668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800" dirty="0" err="1"/>
              <a:t>Turkey</a:t>
            </a:r>
            <a:r>
              <a:rPr lang="tr-TR" sz="2800" dirty="0"/>
              <a:t> is a </a:t>
            </a:r>
            <a:r>
              <a:rPr lang="tr-TR" sz="2800" dirty="0" err="1"/>
              <a:t>secular</a:t>
            </a:r>
            <a:r>
              <a:rPr lang="tr-TR" sz="2800" dirty="0"/>
              <a:t> </a:t>
            </a:r>
            <a:r>
              <a:rPr lang="tr-TR" sz="2800" dirty="0" err="1"/>
              <a:t>country</a:t>
            </a:r>
            <a:r>
              <a:rPr lang="tr-TR" sz="2800" dirty="0"/>
              <a:t>. </a:t>
            </a:r>
            <a:r>
              <a:rPr lang="tr-TR" sz="2800" dirty="0" err="1"/>
              <a:t>Goverment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religious</a:t>
            </a:r>
            <a:r>
              <a:rPr lang="tr-TR" sz="2800" dirty="0"/>
              <a:t> </a:t>
            </a:r>
            <a:r>
              <a:rPr lang="tr-TR" sz="2800" dirty="0" err="1"/>
              <a:t>issues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  </a:t>
            </a:r>
            <a:r>
              <a:rPr lang="tr-TR" sz="2800" dirty="0" err="1"/>
              <a:t>seperated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each</a:t>
            </a:r>
            <a:r>
              <a:rPr lang="tr-TR" sz="2800" dirty="0"/>
              <a:t> </a:t>
            </a:r>
            <a:r>
              <a:rPr lang="tr-TR" sz="2800" dirty="0" err="1"/>
              <a:t>other</a:t>
            </a:r>
            <a:endParaRPr lang="tr-T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err="1"/>
              <a:t>Everybody</a:t>
            </a:r>
            <a:r>
              <a:rPr lang="tr-TR" sz="2800" dirty="0"/>
              <a:t> is </a:t>
            </a:r>
            <a:r>
              <a:rPr lang="tr-TR" sz="2800" dirty="0" err="1"/>
              <a:t>free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choose</a:t>
            </a:r>
            <a:r>
              <a:rPr lang="tr-TR" sz="2800" dirty="0"/>
              <a:t> his/her </a:t>
            </a:r>
            <a:r>
              <a:rPr lang="tr-TR" sz="2800" dirty="0" err="1"/>
              <a:t>own</a:t>
            </a:r>
            <a:r>
              <a:rPr lang="tr-TR" sz="2800" dirty="0"/>
              <a:t> </a:t>
            </a:r>
            <a:r>
              <a:rPr lang="tr-TR" sz="2800" dirty="0" err="1"/>
              <a:t>religion</a:t>
            </a:r>
            <a:r>
              <a:rPr lang="tr-TR" sz="2800" dirty="0"/>
              <a:t> in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country</a:t>
            </a:r>
            <a:r>
              <a:rPr lang="tr-TR" sz="28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err="1"/>
              <a:t>Most</a:t>
            </a:r>
            <a:r>
              <a:rPr lang="tr-TR" sz="2800" dirty="0"/>
              <a:t> of </a:t>
            </a:r>
            <a:r>
              <a:rPr lang="tr-TR" sz="2800" dirty="0" err="1"/>
              <a:t>people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Muslim.On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other</a:t>
            </a:r>
            <a:r>
              <a:rPr lang="tr-TR" sz="2800" dirty="0"/>
              <a:t> </a:t>
            </a:r>
            <a:r>
              <a:rPr lang="tr-TR" sz="2800" dirty="0" err="1"/>
              <a:t>hand</a:t>
            </a:r>
            <a:r>
              <a:rPr lang="tr-TR" sz="2800" dirty="0"/>
              <a:t> ,</a:t>
            </a:r>
            <a:r>
              <a:rPr lang="tr-TR" sz="2800" dirty="0" err="1"/>
              <a:t>Christian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Jewish</a:t>
            </a:r>
            <a:r>
              <a:rPr lang="tr-TR" sz="2800" dirty="0"/>
              <a:t> </a:t>
            </a:r>
            <a:r>
              <a:rPr lang="tr-TR" sz="2800" dirty="0" err="1"/>
              <a:t>people</a:t>
            </a:r>
            <a:r>
              <a:rPr lang="tr-TR" sz="2800" dirty="0"/>
              <a:t> </a:t>
            </a:r>
            <a:r>
              <a:rPr lang="tr-TR" sz="2800" dirty="0" err="1"/>
              <a:t>live</a:t>
            </a:r>
            <a:r>
              <a:rPr lang="tr-TR" sz="2800" dirty="0"/>
              <a:t> in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country</a:t>
            </a:r>
            <a:r>
              <a:rPr lang="tr-TR" sz="28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err="1"/>
              <a:t>There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many</a:t>
            </a:r>
            <a:r>
              <a:rPr lang="tr-TR" sz="2800" dirty="0"/>
              <a:t> </a:t>
            </a:r>
            <a:r>
              <a:rPr lang="tr-TR" sz="2800" dirty="0" err="1"/>
              <a:t>mosques,churches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synagogues</a:t>
            </a:r>
            <a:r>
              <a:rPr lang="tr-TR" sz="2800" dirty="0"/>
              <a:t> in </a:t>
            </a:r>
            <a:r>
              <a:rPr lang="tr-TR" sz="2800" dirty="0" err="1"/>
              <a:t>many</a:t>
            </a:r>
            <a:r>
              <a:rPr lang="tr-TR" sz="2800" dirty="0"/>
              <a:t> </a:t>
            </a:r>
            <a:r>
              <a:rPr lang="tr-TR" sz="2800" dirty="0" err="1"/>
              <a:t>cities</a:t>
            </a:r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75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7004" r="3925" b="10124"/>
          <a:stretch/>
        </p:blipFill>
        <p:spPr>
          <a:xfrm>
            <a:off x="323528" y="1693568"/>
            <a:ext cx="8424936" cy="42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9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980"/>
            <a:ext cx="9144000" cy="5242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3"/>
            <a:ext cx="3522430" cy="2448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4984"/>
            <a:ext cx="352839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30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061"/>
            <a:ext cx="9144000" cy="513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542931" cy="1830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27" y="3645024"/>
            <a:ext cx="2566040" cy="1788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7" y="4149080"/>
            <a:ext cx="2574073" cy="1825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93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809"/>
            <a:ext cx="9059682" cy="513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8" y="2996952"/>
            <a:ext cx="2411344" cy="1944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49" y="4298269"/>
            <a:ext cx="2664297" cy="1908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980" y="3717032"/>
            <a:ext cx="2688339" cy="1964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Metin kutusu 9"/>
          <p:cNvSpPr txBox="1"/>
          <p:nvPr/>
        </p:nvSpPr>
        <p:spPr>
          <a:xfrm>
            <a:off x="1190639" y="1988840"/>
            <a:ext cx="683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C00000"/>
                </a:solidFill>
                <a:latin typeface="Comic Sans MS" panose="030F0702030302020204" pitchFamily="66" charset="0"/>
              </a:rPr>
              <a:t>Bursa is ski </a:t>
            </a:r>
            <a:r>
              <a:rPr lang="tr-T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center</a:t>
            </a:r>
            <a:r>
              <a:rPr lang="tr-TR" b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lang="tr-T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Turkey</a:t>
            </a:r>
            <a:r>
              <a:rPr lang="tr-TR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48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9" y="964251"/>
            <a:ext cx="9144000" cy="513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9394"/>
            <a:ext cx="3802255" cy="2547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57" y="3530578"/>
            <a:ext cx="3802255" cy="2547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68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ANTALYA</a:t>
            </a:r>
          </a:p>
          <a:p>
            <a:pPr marL="0" indent="0">
              <a:buNone/>
            </a:pPr>
            <a:endParaRPr lang="tr-TR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Antalya is a huge tourist </a:t>
            </a:r>
            <a:r>
              <a:rPr lang="en-US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destination.Every</a:t>
            </a:r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year many tourists </a:t>
            </a:r>
            <a:r>
              <a:rPr 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visit</a:t>
            </a: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Antalya. </a:t>
            </a:r>
            <a:r>
              <a:rPr 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It</a:t>
            </a: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is a </a:t>
            </a:r>
            <a:r>
              <a:rPr 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city</a:t>
            </a: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of </a:t>
            </a:r>
            <a:r>
              <a:rPr 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sea</a:t>
            </a: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sand</a:t>
            </a: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and</a:t>
            </a: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sun.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89794"/>
            <a:ext cx="3600400" cy="2620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59506"/>
            <a:ext cx="3534666" cy="265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73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1439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</a:t>
            </a:r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İZMİR</a:t>
            </a:r>
          </a:p>
          <a:p>
            <a:endParaRPr lang="tr-TR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İzmir is a beautiful port city of in Turkey. The ancient city of Ephesus is located here.</a:t>
            </a: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0" y="3068961"/>
            <a:ext cx="2667396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66825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342" y="3638515"/>
            <a:ext cx="2758051" cy="2012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092" y="3525758"/>
            <a:ext cx="2728549" cy="2237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249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9" y="1132040"/>
            <a:ext cx="9144000" cy="513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73016"/>
            <a:ext cx="3593435" cy="2389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15" y="3573016"/>
            <a:ext cx="3593435" cy="2424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95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9144000" cy="947738"/>
          </a:xfrm>
          <a:noFill/>
          <a:ln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TOURISTIC  </a:t>
            </a:r>
            <a:r>
              <a:rPr lang="tr-TR" sz="32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and</a:t>
            </a:r>
            <a:r>
              <a:rPr lang="tr-T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HISTORICAL DESTINATIONS</a:t>
            </a:r>
            <a:endParaRPr lang="tr-TR" sz="3200" kern="1200" dirty="0">
              <a:solidFill>
                <a:schemeClr val="accent1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683320" y="1916831"/>
            <a:ext cx="3456632" cy="2304257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endParaRPr lang="tr-TR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1 Başlık"/>
          <p:cNvSpPr txBox="1">
            <a:spLocks/>
          </p:cNvSpPr>
          <p:nvPr/>
        </p:nvSpPr>
        <p:spPr bwMode="auto">
          <a:xfrm>
            <a:off x="5076056" y="1916831"/>
            <a:ext cx="3312368" cy="230425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5076056" y="4437112"/>
            <a:ext cx="3312368" cy="208823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endParaRPr lang="tr-TR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683320" y="4437112"/>
            <a:ext cx="3456632" cy="208823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endParaRPr lang="tr-TR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9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864"/>
            <a:ext cx="9144000" cy="5140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322"/>
            <a:ext cx="9144000" cy="5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1182740"/>
            <a:ext cx="9144000" cy="894912"/>
          </a:xfrm>
          <a:noFill/>
          <a:ln/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Istanbul has a lot of Ottoman and </a:t>
            </a:r>
            <a:r>
              <a:rPr lang="tr-TR" sz="3200" dirty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B</a:t>
            </a:r>
            <a:r>
              <a:rPr lang="en-US" sz="3200" dirty="0" err="1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yzantine</a:t>
            </a:r>
            <a:r>
              <a:rPr lang="en-US" sz="3200" dirty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 Empires</a:t>
            </a:r>
            <a:r>
              <a:rPr lang="tr-TR" sz="3200" dirty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monuments</a:t>
            </a:r>
            <a:br>
              <a:rPr lang="tr-TR" sz="3200" dirty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</a:br>
            <a:r>
              <a:rPr lang="en-US" sz="3200" dirty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 </a:t>
            </a:r>
            <a:endParaRPr lang="tr-TR" sz="3200" kern="1200" dirty="0">
              <a:solidFill>
                <a:srgbClr val="0070C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43" y="4432761"/>
            <a:ext cx="3029569" cy="1957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9" y="4350325"/>
            <a:ext cx="3281240" cy="2009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71" y="1718734"/>
            <a:ext cx="3261312" cy="1957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9" y="1721273"/>
            <a:ext cx="3281239" cy="195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Metin kutusu 7"/>
          <p:cNvSpPr txBox="1"/>
          <p:nvPr/>
        </p:nvSpPr>
        <p:spPr>
          <a:xfrm>
            <a:off x="1403648" y="3790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Hagia</a:t>
            </a:r>
            <a:r>
              <a:rPr lang="tr-TR" dirty="0"/>
              <a:t> </a:t>
            </a:r>
            <a:r>
              <a:rPr lang="tr-TR" dirty="0" err="1"/>
              <a:t>Sophia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5940152" y="38188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Maiden's Tower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137920" y="64504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Mosque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403648" y="643211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Basilica Cistern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41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360363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kern="1200" dirty="0" err="1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Two</a:t>
            </a:r>
            <a:r>
              <a:rPr lang="tr-TR" sz="2800" kern="1200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of </a:t>
            </a:r>
            <a:r>
              <a:rPr lang="tr-TR" sz="2800" kern="1200" dirty="0" err="1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the</a:t>
            </a:r>
            <a:r>
              <a:rPr lang="tr-TR" sz="2800" kern="1200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seven </a:t>
            </a:r>
            <a:r>
              <a:rPr lang="tr-TR" sz="2800" kern="1200" dirty="0" err="1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marvels</a:t>
            </a:r>
            <a:r>
              <a:rPr lang="tr-TR" sz="2800" kern="1200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of </a:t>
            </a:r>
            <a:r>
              <a:rPr lang="tr-TR" sz="2800" kern="1200" dirty="0" err="1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ancient</a:t>
            </a:r>
            <a:r>
              <a:rPr lang="tr-TR" sz="2800" kern="1200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w</a:t>
            </a:r>
            <a:r>
              <a:rPr lang="tr-TR" sz="2800" kern="1200" dirty="0" err="1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orld</a:t>
            </a:r>
            <a:r>
              <a:rPr lang="tr-TR" sz="2800" kern="1200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tr-TR" sz="2800" kern="1200" dirty="0" err="1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are</a:t>
            </a:r>
            <a:r>
              <a:rPr lang="tr-TR" sz="2800" kern="1200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in Anatolia.</a:t>
            </a:r>
          </a:p>
        </p:txBody>
      </p:sp>
      <p:pic>
        <p:nvPicPr>
          <p:cNvPr id="33794" name="Picture 3" descr="C:\Users\hp\Desktop\hghg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2856"/>
            <a:ext cx="4112892" cy="3066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2 İçerik Yer Tutucusu"/>
          <p:cNvSpPr txBox="1">
            <a:spLocks/>
          </p:cNvSpPr>
          <p:nvPr/>
        </p:nvSpPr>
        <p:spPr>
          <a:xfrm>
            <a:off x="34605" y="5386387"/>
            <a:ext cx="4257675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rgbClr val="000000"/>
                </a:solidFill>
              </a:rPr>
              <a:t>The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temple</a:t>
            </a:r>
            <a:r>
              <a:rPr lang="tr-TR" sz="2800" dirty="0">
                <a:solidFill>
                  <a:srgbClr val="000000"/>
                </a:solidFill>
              </a:rPr>
              <a:t> of Artemis</a:t>
            </a:r>
          </a:p>
        </p:txBody>
      </p:sp>
      <p:sp>
        <p:nvSpPr>
          <p:cNvPr id="33796" name="2 İçerik Yer Tutucusu"/>
          <p:cNvSpPr txBox="1">
            <a:spLocks/>
          </p:cNvSpPr>
          <p:nvPr/>
        </p:nvSpPr>
        <p:spPr bwMode="auto">
          <a:xfrm>
            <a:off x="4879615" y="5232256"/>
            <a:ext cx="426438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tr-TR" sz="2800" dirty="0" err="1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alibri" pitchFamily="34" charset="0"/>
              </a:rPr>
              <a:t>mausoleum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>
                <a:solidFill>
                  <a:srgbClr val="000000"/>
                </a:solidFill>
                <a:latin typeface="Calibri" pitchFamily="34" charset="0"/>
              </a:rPr>
              <a:t>     at </a:t>
            </a:r>
            <a:r>
              <a:rPr lang="tr-TR" sz="2800" dirty="0" err="1">
                <a:solidFill>
                  <a:srgbClr val="000000"/>
                </a:solidFill>
                <a:latin typeface="Calibri" pitchFamily="34" charset="0"/>
              </a:rPr>
              <a:t>Halikarnassos</a:t>
            </a:r>
            <a:endParaRPr lang="tr-T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3797" name="Picture 2" descr="C:\Users\hp\Desktop\halıkarnos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32856"/>
            <a:ext cx="3746127" cy="3082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1612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993775"/>
          </a:xfrm>
          <a:noFill/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CAPPADOCIA</a:t>
            </a:r>
            <a:endParaRPr lang="tr-TR" sz="3200" kern="1200" dirty="0">
              <a:solidFill>
                <a:srgbClr val="0070C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4818" name="2 İçerik Yer Tutucusu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1655763"/>
          </a:xfrm>
        </p:spPr>
        <p:txBody>
          <a:bodyPr>
            <a:norm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a </a:t>
            </a:r>
            <a:r>
              <a:rPr lang="tr-TR" sz="2800" dirty="0" err="1"/>
              <a:t>historic</a:t>
            </a:r>
            <a:r>
              <a:rPr lang="tr-TR" sz="2800" dirty="0"/>
              <a:t> </a:t>
            </a:r>
            <a:r>
              <a:rPr lang="tr-TR" sz="2800" dirty="0" err="1"/>
              <a:t>area</a:t>
            </a:r>
            <a:r>
              <a:rPr lang="tr-TR" sz="2800" dirty="0"/>
              <a:t> of Central Anatolia </a:t>
            </a:r>
            <a:r>
              <a:rPr lang="tr-TR" sz="2800" dirty="0" err="1"/>
              <a:t>Region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It</a:t>
            </a:r>
            <a:r>
              <a:rPr lang="tr-TR" sz="2800" dirty="0"/>
              <a:t> has a </a:t>
            </a:r>
            <a:r>
              <a:rPr lang="tr-TR" sz="2800" dirty="0" err="1"/>
              <a:t>lunar-like</a:t>
            </a:r>
            <a:r>
              <a:rPr lang="tr-TR" sz="2800" dirty="0"/>
              <a:t>  </a:t>
            </a:r>
            <a:r>
              <a:rPr lang="tr-TR" sz="2800" dirty="0" err="1"/>
              <a:t>landscape</a:t>
            </a:r>
            <a:r>
              <a:rPr lang="tr-TR" sz="2800" dirty="0"/>
              <a:t>(</a:t>
            </a:r>
            <a:r>
              <a:rPr lang="tr-TR" sz="2800" dirty="0" err="1"/>
              <a:t>Fairy</a:t>
            </a:r>
            <a:r>
              <a:rPr lang="tr-TR" sz="2800" dirty="0"/>
              <a:t> </a:t>
            </a:r>
            <a:r>
              <a:rPr lang="tr-TR" sz="2800" dirty="0" err="1"/>
              <a:t>chimneys</a:t>
            </a:r>
            <a:r>
              <a:rPr lang="tr-TR" sz="2800" dirty="0"/>
              <a:t>)</a:t>
            </a:r>
          </a:p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caves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underground </a:t>
            </a:r>
            <a:r>
              <a:rPr lang="tr-TR" sz="2800" dirty="0" err="1"/>
              <a:t>cities</a:t>
            </a: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itchFamily="2" charset="2"/>
              <a:buNone/>
            </a:pPr>
            <a:endParaRPr lang="tr-TR" sz="2800" dirty="0"/>
          </a:p>
          <a:p>
            <a:pPr>
              <a:buFont typeface="Wingdings" pitchFamily="2" charset="2"/>
              <a:buNone/>
            </a:pPr>
            <a:endParaRPr lang="tr-TR" sz="2800" dirty="0"/>
          </a:p>
          <a:p>
            <a:pPr>
              <a:buFont typeface="Wingdings" pitchFamily="2" charset="2"/>
              <a:buNone/>
            </a:pPr>
            <a:endParaRPr lang="tr-TR" sz="2800" dirty="0"/>
          </a:p>
          <a:p>
            <a:pPr>
              <a:buFont typeface="Wingdings" pitchFamily="2" charset="2"/>
              <a:buNone/>
            </a:pPr>
            <a:endParaRPr lang="tr-TR" sz="2800" dirty="0"/>
          </a:p>
          <a:p>
            <a:pPr>
              <a:buFont typeface="Wingdings" pitchFamily="2" charset="2"/>
              <a:buNone/>
            </a:pPr>
            <a:endParaRPr lang="tr-T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8820472" cy="3077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05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TROY</a:t>
            </a:r>
            <a:endParaRPr lang="tr-TR" sz="3600" kern="1200" dirty="0">
              <a:solidFill>
                <a:schemeClr val="accent1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5842" name="2 İçerik Yer Tutucusu"/>
          <p:cNvSpPr>
            <a:spLocks noGrp="1"/>
          </p:cNvSpPr>
          <p:nvPr>
            <p:ph idx="4294967295"/>
          </p:nvPr>
        </p:nvSpPr>
        <p:spPr>
          <a:xfrm>
            <a:off x="0" y="1773238"/>
            <a:ext cx="9144000" cy="2519362"/>
          </a:xfrm>
        </p:spPr>
        <p:txBody>
          <a:bodyPr>
            <a:normAutofit/>
          </a:bodyPr>
          <a:lstStyle/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city</a:t>
            </a:r>
            <a:r>
              <a:rPr lang="tr-TR" sz="2800" dirty="0"/>
              <a:t> of </a:t>
            </a:r>
            <a:r>
              <a:rPr lang="tr-TR" sz="2800" dirty="0" err="1"/>
              <a:t>Troy</a:t>
            </a:r>
            <a:r>
              <a:rPr lang="tr-TR" sz="2800" dirty="0"/>
              <a:t> is </a:t>
            </a:r>
            <a:r>
              <a:rPr lang="tr-TR" sz="2800" dirty="0" err="1"/>
              <a:t>located</a:t>
            </a:r>
            <a:r>
              <a:rPr lang="tr-TR" sz="2800" dirty="0"/>
              <a:t> on </a:t>
            </a:r>
            <a:r>
              <a:rPr lang="tr-TR" sz="2800" dirty="0" err="1"/>
              <a:t>the</a:t>
            </a:r>
            <a:r>
              <a:rPr lang="tr-TR" sz="2800" dirty="0"/>
              <a:t>  western </a:t>
            </a:r>
            <a:r>
              <a:rPr lang="tr-TR" sz="2800" dirty="0" err="1"/>
              <a:t>part</a:t>
            </a:r>
            <a:r>
              <a:rPr lang="tr-TR" sz="2800" dirty="0"/>
              <a:t> of </a:t>
            </a:r>
            <a:r>
              <a:rPr lang="tr-TR" sz="2800" dirty="0" err="1"/>
              <a:t>Turkey,in</a:t>
            </a:r>
            <a:r>
              <a:rPr lang="tr-TR" sz="2800" dirty="0"/>
              <a:t> Çanakkale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4680520" cy="3510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NOAH’S ARK</a:t>
            </a:r>
            <a:endParaRPr lang="tr-TR" sz="3600" kern="1200" dirty="0">
              <a:solidFill>
                <a:schemeClr val="accent1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981200"/>
            <a:ext cx="4476750" cy="3886200"/>
          </a:xfrm>
        </p:spPr>
        <p:txBody>
          <a:bodyPr>
            <a:normAutofit/>
          </a:bodyPr>
          <a:lstStyle/>
          <a:p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explorers</a:t>
            </a:r>
            <a:r>
              <a:rPr lang="tr-TR" sz="2800" dirty="0"/>
              <a:t> </a:t>
            </a:r>
            <a:r>
              <a:rPr lang="tr-TR" sz="2800" dirty="0" err="1"/>
              <a:t>claim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Noah’s</a:t>
            </a:r>
            <a:r>
              <a:rPr lang="tr-TR" sz="2800" dirty="0"/>
              <a:t> Ark </a:t>
            </a:r>
            <a:r>
              <a:rPr lang="tr-TR" sz="2800" dirty="0" err="1"/>
              <a:t>landed</a:t>
            </a:r>
            <a:r>
              <a:rPr lang="tr-TR" sz="2800" dirty="0"/>
              <a:t> on </a:t>
            </a:r>
            <a:r>
              <a:rPr lang="tr-TR" sz="2800" dirty="0" err="1"/>
              <a:t>Mount</a:t>
            </a:r>
            <a:r>
              <a:rPr lang="tr-TR" sz="2800" dirty="0"/>
              <a:t> Ararat in </a:t>
            </a:r>
            <a:r>
              <a:rPr lang="tr-TR" sz="2800" dirty="0" err="1"/>
              <a:t>Turkey</a:t>
            </a:r>
            <a:endParaRPr lang="tr-TR" sz="2800" dirty="0"/>
          </a:p>
          <a:p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Christians</a:t>
            </a:r>
            <a:r>
              <a:rPr lang="tr-TR" sz="2800" dirty="0"/>
              <a:t> </a:t>
            </a:r>
            <a:r>
              <a:rPr lang="tr-TR" sz="2800" dirty="0" err="1"/>
              <a:t>believe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Mount</a:t>
            </a:r>
            <a:r>
              <a:rPr lang="tr-TR" sz="2800" dirty="0"/>
              <a:t> Ararat is </a:t>
            </a:r>
            <a:r>
              <a:rPr lang="tr-TR" sz="2800" dirty="0" err="1"/>
              <a:t>the</a:t>
            </a:r>
            <a:r>
              <a:rPr lang="tr-TR" sz="2800" dirty="0"/>
              <a:t> final </a:t>
            </a:r>
            <a:r>
              <a:rPr lang="tr-TR" sz="2800" dirty="0" err="1"/>
              <a:t>resting</a:t>
            </a:r>
            <a:r>
              <a:rPr lang="tr-TR" sz="2800" dirty="0"/>
              <a:t> </a:t>
            </a:r>
            <a:r>
              <a:rPr lang="tr-TR" sz="2800" dirty="0" err="1"/>
              <a:t>place</a:t>
            </a:r>
            <a:r>
              <a:rPr lang="tr-TR" sz="2800" dirty="0"/>
              <a:t> of </a:t>
            </a:r>
            <a:r>
              <a:rPr lang="tr-TR" sz="2800" dirty="0" err="1"/>
              <a:t>Noah’s</a:t>
            </a:r>
            <a:r>
              <a:rPr lang="tr-TR" sz="2800" dirty="0"/>
              <a:t> Ark.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8100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43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7709" y="414908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err="1">
                <a:latin typeface="Blackadder ITC" pitchFamily="82" charset="0"/>
              </a:rPr>
              <a:t>Thank</a:t>
            </a:r>
            <a:r>
              <a:rPr lang="tr-TR" sz="6600" dirty="0">
                <a:latin typeface="Blackadder ITC" pitchFamily="82" charset="0"/>
              </a:rPr>
              <a:t> </a:t>
            </a:r>
            <a:r>
              <a:rPr lang="tr-TR" sz="6600" dirty="0" err="1">
                <a:latin typeface="Blackadder ITC" pitchFamily="82" charset="0"/>
              </a:rPr>
              <a:t>you</a:t>
            </a:r>
            <a:r>
              <a:rPr lang="tr-TR" sz="6600" dirty="0">
                <a:latin typeface="Blackadder ITC" pitchFamily="82" charset="0"/>
              </a:rPr>
              <a:t> </a:t>
            </a:r>
            <a:r>
              <a:rPr lang="tr-TR" sz="6600" dirty="0" err="1">
                <a:latin typeface="Blackadder ITC" pitchFamily="82" charset="0"/>
              </a:rPr>
              <a:t>for</a:t>
            </a:r>
            <a:r>
              <a:rPr lang="tr-TR" sz="6600" dirty="0">
                <a:latin typeface="Blackadder ITC" pitchFamily="82" charset="0"/>
              </a:rPr>
              <a:t> </a:t>
            </a:r>
            <a:r>
              <a:rPr lang="tr-TR" sz="6600" dirty="0" err="1">
                <a:latin typeface="Blackadder ITC" pitchFamily="82" charset="0"/>
              </a:rPr>
              <a:t>listening</a:t>
            </a:r>
            <a:endParaRPr lang="tr-TR" sz="6600" dirty="0">
              <a:latin typeface="Blackadder ITC" pitchFamily="82" charset="0"/>
            </a:endParaRPr>
          </a:p>
        </p:txBody>
      </p:sp>
      <p:pic>
        <p:nvPicPr>
          <p:cNvPr id="11" name="Picture 6" descr="Turkey symbol with Blue mosque"/>
          <p:cNvPicPr>
            <a:picLocks noChangeAspect="1" noChangeArrowheads="1"/>
          </p:cNvPicPr>
          <p:nvPr/>
        </p:nvPicPr>
        <p:blipFill>
          <a:blip r:embed="rId2"/>
          <a:srcRect b="5948"/>
          <a:stretch>
            <a:fillRect/>
          </a:stretch>
        </p:blipFill>
        <p:spPr bwMode="auto">
          <a:xfrm>
            <a:off x="2857488" y="642918"/>
            <a:ext cx="371477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66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0" y="1196752"/>
            <a:ext cx="9100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/>
              <a:t>Turkey</a:t>
            </a:r>
            <a:r>
              <a:rPr lang="tr-TR" sz="2800" dirty="0"/>
              <a:t> is 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north</a:t>
            </a:r>
            <a:r>
              <a:rPr lang="tr-TR" sz="2800" dirty="0"/>
              <a:t> </a:t>
            </a:r>
            <a:r>
              <a:rPr lang="tr-TR" sz="2800" dirty="0" err="1"/>
              <a:t>hemisphere</a:t>
            </a:r>
            <a:r>
              <a:rPr lang="tr-TR" sz="2800" dirty="0"/>
              <a:t> </a:t>
            </a:r>
            <a:r>
              <a:rPr lang="tr-TR" sz="2800" dirty="0" err="1"/>
              <a:t>between</a:t>
            </a:r>
            <a:r>
              <a:rPr lang="tr-TR" sz="2800" dirty="0"/>
              <a:t> </a:t>
            </a:r>
          </a:p>
          <a:p>
            <a:pPr algn="ctr"/>
            <a:r>
              <a:rPr lang="tr-TR" sz="2800" dirty="0" err="1"/>
              <a:t>Europe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Asia</a:t>
            </a:r>
            <a:r>
              <a:rPr lang="tr-TR" sz="2800" dirty="0"/>
              <a:t> </a:t>
            </a:r>
            <a:r>
              <a:rPr lang="tr-TR" sz="2800" dirty="0" err="1"/>
              <a:t>Continents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6534"/>
            <a:ext cx="5537688" cy="4211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85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" y="1126485"/>
            <a:ext cx="9130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/>
              <a:t>It’s</a:t>
            </a:r>
            <a:r>
              <a:rPr lang="tr-TR" sz="2800" dirty="0"/>
              <a:t> </a:t>
            </a:r>
            <a:r>
              <a:rPr lang="tr-TR" sz="2800" dirty="0" err="1"/>
              <a:t>like</a:t>
            </a:r>
            <a:r>
              <a:rPr lang="tr-TR" sz="2800" dirty="0"/>
              <a:t> a </a:t>
            </a:r>
            <a:r>
              <a:rPr lang="tr-TR" sz="2800" dirty="0" err="1"/>
              <a:t>bridge</a:t>
            </a:r>
            <a:r>
              <a:rPr lang="tr-TR" sz="2800" dirty="0"/>
              <a:t> </a:t>
            </a:r>
            <a:r>
              <a:rPr lang="tr-TR" sz="2800" dirty="0" err="1"/>
              <a:t>between</a:t>
            </a:r>
            <a:r>
              <a:rPr lang="tr-TR" sz="2800" dirty="0"/>
              <a:t> </a:t>
            </a:r>
            <a:r>
              <a:rPr lang="tr-TR" sz="2800" dirty="0" err="1"/>
              <a:t>Asia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Europe. </a:t>
            </a:r>
            <a:r>
              <a:rPr lang="tr-TR" sz="2800" dirty="0" err="1"/>
              <a:t>Mediterranen</a:t>
            </a:r>
            <a:r>
              <a:rPr lang="tr-TR" sz="2800" dirty="0"/>
              <a:t> </a:t>
            </a:r>
            <a:r>
              <a:rPr lang="tr-TR" sz="2800" dirty="0" err="1"/>
              <a:t>Sea,Aegean</a:t>
            </a:r>
            <a:r>
              <a:rPr lang="tr-TR" sz="2800" dirty="0"/>
              <a:t> </a:t>
            </a:r>
            <a:r>
              <a:rPr lang="tr-TR" sz="2800" dirty="0" err="1"/>
              <a:t>Sea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Black </a:t>
            </a:r>
            <a:r>
              <a:rPr lang="tr-TR" sz="2800" dirty="0" err="1"/>
              <a:t>Sea</a:t>
            </a:r>
            <a:r>
              <a:rPr lang="tr-TR" sz="2800" dirty="0"/>
              <a:t> </a:t>
            </a:r>
            <a:r>
              <a:rPr lang="tr-TR" sz="2800" dirty="0" err="1"/>
              <a:t>surround</a:t>
            </a:r>
            <a:r>
              <a:rPr lang="tr-TR" sz="2800" dirty="0"/>
              <a:t>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country</a:t>
            </a:r>
            <a:endParaRPr lang="tr-T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27" y="2137683"/>
            <a:ext cx="6626578" cy="4278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24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3229" y="136036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err="1"/>
              <a:t>Our</a:t>
            </a:r>
            <a:r>
              <a:rPr lang="tr-TR" sz="2700" dirty="0"/>
              <a:t> </a:t>
            </a:r>
            <a:r>
              <a:rPr lang="tr-TR" sz="2700" dirty="0" err="1"/>
              <a:t>neighbours</a:t>
            </a:r>
            <a:r>
              <a:rPr lang="tr-TR" sz="2700" dirty="0"/>
              <a:t> </a:t>
            </a:r>
            <a:r>
              <a:rPr lang="tr-TR" sz="2700" dirty="0" err="1"/>
              <a:t>are</a:t>
            </a:r>
            <a:r>
              <a:rPr lang="tr-TR" sz="2700" dirty="0"/>
              <a:t> </a:t>
            </a:r>
            <a:r>
              <a:rPr lang="tr-TR" sz="2700" dirty="0" err="1"/>
              <a:t>Greece,Bulgaria,Iraq,Syria,Iran</a:t>
            </a:r>
            <a:r>
              <a:rPr lang="tr-TR" sz="2700" dirty="0"/>
              <a:t> </a:t>
            </a:r>
            <a:r>
              <a:rPr lang="tr-TR" sz="2700" dirty="0" err="1"/>
              <a:t>and</a:t>
            </a:r>
            <a:r>
              <a:rPr lang="tr-TR" sz="2700" dirty="0"/>
              <a:t> Georgia.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82" y="2039178"/>
            <a:ext cx="6626578" cy="4278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250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1844823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Turkey</a:t>
            </a:r>
            <a:r>
              <a:rPr lang="tr-TR" sz="2800" dirty="0"/>
              <a:t> </a:t>
            </a:r>
            <a:r>
              <a:rPr lang="tr-TR" sz="2800" dirty="0" err="1"/>
              <a:t>was</a:t>
            </a:r>
            <a:r>
              <a:rPr lang="tr-TR" sz="2800" dirty="0"/>
              <a:t> </a:t>
            </a:r>
            <a:r>
              <a:rPr lang="tr-TR" sz="2800" dirty="0" err="1"/>
              <a:t>founded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Ataturk</a:t>
            </a:r>
            <a:r>
              <a:rPr lang="tr-TR" sz="2800" dirty="0"/>
              <a:t> in 1923</a:t>
            </a:r>
          </a:p>
          <a:p>
            <a:endParaRPr lang="tr-TR" sz="2800" dirty="0"/>
          </a:p>
          <a:p>
            <a:r>
              <a:rPr lang="tr-TR" sz="2800" dirty="0" err="1"/>
              <a:t>Turkey</a:t>
            </a:r>
            <a:r>
              <a:rPr lang="tr-TR" sz="2800" dirty="0"/>
              <a:t> is a </a:t>
            </a:r>
            <a:r>
              <a:rPr lang="tr-TR" sz="2800" dirty="0" err="1"/>
              <a:t>republic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official</a:t>
            </a:r>
            <a:r>
              <a:rPr lang="tr-TR" sz="2800" dirty="0"/>
              <a:t> </a:t>
            </a:r>
            <a:r>
              <a:rPr lang="tr-TR" sz="2800" dirty="0" err="1"/>
              <a:t>language</a:t>
            </a:r>
            <a:r>
              <a:rPr lang="tr-TR" sz="2800" dirty="0"/>
              <a:t> is </a:t>
            </a:r>
            <a:r>
              <a:rPr lang="tr-TR" sz="2800" dirty="0" err="1"/>
              <a:t>Turkish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/>
              <a:t>Ankara is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capital</a:t>
            </a:r>
            <a:r>
              <a:rPr lang="tr-TR" sz="2800" dirty="0"/>
              <a:t> </a:t>
            </a:r>
            <a:r>
              <a:rPr lang="tr-TR" sz="2800" dirty="0" err="1"/>
              <a:t>city</a:t>
            </a:r>
            <a:r>
              <a:rPr lang="tr-TR" sz="2800" dirty="0"/>
              <a:t> of </a:t>
            </a:r>
            <a:r>
              <a:rPr lang="tr-TR" sz="2800" dirty="0" err="1"/>
              <a:t>Turkey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 err="1"/>
              <a:t>Currency</a:t>
            </a:r>
            <a:r>
              <a:rPr lang="tr-TR" sz="2800" dirty="0"/>
              <a:t> of  </a:t>
            </a:r>
            <a:r>
              <a:rPr lang="tr-TR" sz="2800" dirty="0" err="1"/>
              <a:t>Turkey</a:t>
            </a:r>
            <a:r>
              <a:rPr lang="tr-TR" sz="2800" dirty="0"/>
              <a:t> is </a:t>
            </a:r>
            <a:r>
              <a:rPr lang="tr-TR" sz="2800" dirty="0" err="1"/>
              <a:t>Turkish</a:t>
            </a:r>
            <a:r>
              <a:rPr lang="tr-TR" sz="2800" dirty="0"/>
              <a:t> Lira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9" y="1844823"/>
            <a:ext cx="2712720" cy="3614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60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1654" y="1141107"/>
            <a:ext cx="913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/>
              <a:t>There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81 </a:t>
            </a:r>
            <a:r>
              <a:rPr lang="tr-TR" sz="2800" dirty="0" err="1"/>
              <a:t>cities</a:t>
            </a:r>
            <a:r>
              <a:rPr lang="tr-TR" sz="2800" dirty="0"/>
              <a:t> in </a:t>
            </a:r>
            <a:r>
              <a:rPr lang="tr-TR" sz="2800" dirty="0" err="1"/>
              <a:t>Turkey.Our</a:t>
            </a:r>
            <a:r>
              <a:rPr lang="tr-TR" sz="2800" dirty="0"/>
              <a:t> </a:t>
            </a:r>
            <a:r>
              <a:rPr lang="tr-TR" sz="2800" dirty="0" err="1"/>
              <a:t>school</a:t>
            </a:r>
            <a:r>
              <a:rPr lang="tr-TR" sz="2800" dirty="0"/>
              <a:t> is in </a:t>
            </a:r>
            <a:r>
              <a:rPr lang="tr-TR" sz="2800" dirty="0" err="1"/>
              <a:t>Istanbul</a:t>
            </a:r>
            <a:endParaRPr lang="tr-T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" y="1806335"/>
            <a:ext cx="8676456" cy="436386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8157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35559" y="1124744"/>
            <a:ext cx="90866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Population</a:t>
            </a:r>
            <a:endParaRPr lang="tr-T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population</a:t>
            </a:r>
            <a:r>
              <a:rPr lang="tr-TR" sz="2800" dirty="0"/>
              <a:t> is </a:t>
            </a:r>
            <a:r>
              <a:rPr lang="tr-TR" sz="2800" dirty="0" err="1"/>
              <a:t>over</a:t>
            </a:r>
            <a:r>
              <a:rPr lang="tr-TR" sz="2800" dirty="0"/>
              <a:t> 80 </a:t>
            </a:r>
            <a:r>
              <a:rPr lang="tr-TR" sz="2800" dirty="0" err="1"/>
              <a:t>million</a:t>
            </a:r>
            <a:endParaRPr lang="tr-TR" sz="2800" dirty="0"/>
          </a:p>
          <a:p>
            <a:pPr algn="ctr"/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addition</a:t>
            </a:r>
            <a:r>
              <a:rPr lang="tr-TR" sz="2800" dirty="0"/>
              <a:t>, 2 </a:t>
            </a:r>
            <a:r>
              <a:rPr lang="tr-TR" sz="2800" dirty="0" err="1"/>
              <a:t>million</a:t>
            </a:r>
            <a:r>
              <a:rPr lang="tr-TR" sz="2800" dirty="0"/>
              <a:t> </a:t>
            </a:r>
            <a:r>
              <a:rPr lang="tr-TR" sz="2800" dirty="0" err="1"/>
              <a:t>Syrians</a:t>
            </a:r>
            <a:r>
              <a:rPr lang="tr-TR" sz="2800" dirty="0"/>
              <a:t> </a:t>
            </a:r>
            <a:r>
              <a:rPr lang="tr-TR" sz="2800" dirty="0" err="1"/>
              <a:t>emigrated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Turkey</a:t>
            </a:r>
            <a:r>
              <a:rPr lang="tr-TR" sz="2800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62" y="3909450"/>
            <a:ext cx="4701540" cy="2278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40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6614"/>
            <a:ext cx="9144000" cy="5132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5" y="3063998"/>
            <a:ext cx="2184837" cy="2378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35" y="3071611"/>
            <a:ext cx="2184837" cy="2378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90" y="3058467"/>
            <a:ext cx="2984182" cy="2378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32250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340</Words>
  <Application>Microsoft Macintosh PowerPoint</Application>
  <PresentationFormat>Presentazione su schermo (4:3)</PresentationFormat>
  <Paragraphs>53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7" baseType="lpstr">
      <vt:lpstr>Arial</vt:lpstr>
      <vt:lpstr>Blackadder ITC</vt:lpstr>
      <vt:lpstr>Calibri</vt:lpstr>
      <vt:lpstr>Cambria</vt:lpstr>
      <vt:lpstr>Comic Sans MS</vt:lpstr>
      <vt:lpstr>Constantia</vt:lpstr>
      <vt:lpstr>Gisha</vt:lpstr>
      <vt:lpstr>Times New Roman</vt:lpstr>
      <vt:lpstr>Wingdings</vt:lpstr>
      <vt:lpstr>Wingdings 2</vt:lpstr>
      <vt:lpstr>Tema de Office</vt:lpstr>
      <vt:lpstr>Akış</vt:lpstr>
      <vt:lpstr>TURKIYE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TOURISTIC  and HISTORICAL DESTINATIONS</vt:lpstr>
      <vt:lpstr>Istanbul has a lot of Ottoman and Byzantine Empires monuments  </vt:lpstr>
      <vt:lpstr>Two of the seven marvels of ancient world are in Anatolia.</vt:lpstr>
      <vt:lpstr>CAPPADOCIA</vt:lpstr>
      <vt:lpstr>TROY</vt:lpstr>
      <vt:lpstr>NOAH’S ARK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HERKAN</dc:creator>
  <cp:lastModifiedBy>Vincenza lipari</cp:lastModifiedBy>
  <cp:revision>44</cp:revision>
  <dcterms:created xsi:type="dcterms:W3CDTF">2014-04-27T21:49:14Z</dcterms:created>
  <dcterms:modified xsi:type="dcterms:W3CDTF">2023-12-13T18:03:40Z</dcterms:modified>
</cp:coreProperties>
</file>