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8334375" cy="11147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0A0909"/>
    <a:srgbClr val="D883FF"/>
    <a:srgbClr val="FDECF0"/>
    <a:srgbClr val="90E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 snapToGrid="0" snapToObjects="1">
      <p:cViewPr varScale="1">
        <p:scale>
          <a:sx n="67" d="100"/>
          <a:sy n="67" d="100"/>
        </p:scale>
        <p:origin x="3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078" y="1824360"/>
            <a:ext cx="7084219" cy="3880955"/>
          </a:xfrm>
        </p:spPr>
        <p:txBody>
          <a:bodyPr anchor="b"/>
          <a:lstStyle>
            <a:lvl1pPr algn="ctr">
              <a:defRPr sz="546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797" y="5854979"/>
            <a:ext cx="6250781" cy="2691380"/>
          </a:xfrm>
        </p:spPr>
        <p:txBody>
          <a:bodyPr/>
          <a:lstStyle>
            <a:lvl1pPr marL="0" indent="0" algn="ctr">
              <a:buNone/>
              <a:defRPr sz="2188"/>
            </a:lvl1pPr>
            <a:lvl2pPr marL="416738" indent="0" algn="ctr">
              <a:buNone/>
              <a:defRPr sz="1823"/>
            </a:lvl2pPr>
            <a:lvl3pPr marL="833476" indent="0" algn="ctr">
              <a:buNone/>
              <a:defRPr sz="1641"/>
            </a:lvl3pPr>
            <a:lvl4pPr marL="1250213" indent="0" algn="ctr">
              <a:buNone/>
              <a:defRPr sz="1458"/>
            </a:lvl4pPr>
            <a:lvl5pPr marL="1666951" indent="0" algn="ctr">
              <a:buNone/>
              <a:defRPr sz="1458"/>
            </a:lvl5pPr>
            <a:lvl6pPr marL="2083689" indent="0" algn="ctr">
              <a:buNone/>
              <a:defRPr sz="1458"/>
            </a:lvl6pPr>
            <a:lvl7pPr marL="2500427" indent="0" algn="ctr">
              <a:buNone/>
              <a:defRPr sz="1458"/>
            </a:lvl7pPr>
            <a:lvl8pPr marL="2917165" indent="0" algn="ctr">
              <a:buNone/>
              <a:defRPr sz="1458"/>
            </a:lvl8pPr>
            <a:lvl9pPr marL="3333902" indent="0" algn="ctr">
              <a:buNone/>
              <a:defRPr sz="1458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6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81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4287" y="593497"/>
            <a:ext cx="1797100" cy="944692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989" y="593497"/>
            <a:ext cx="5287119" cy="94469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88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6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48" y="2779118"/>
            <a:ext cx="7188398" cy="4637018"/>
          </a:xfrm>
        </p:spPr>
        <p:txBody>
          <a:bodyPr anchor="b"/>
          <a:lstStyle>
            <a:lvl1pPr>
              <a:defRPr sz="546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648" y="7460005"/>
            <a:ext cx="7188398" cy="2438498"/>
          </a:xfrm>
        </p:spPr>
        <p:txBody>
          <a:bodyPr/>
          <a:lstStyle>
            <a:lvl1pPr marL="0" indent="0">
              <a:buNone/>
              <a:defRPr sz="2188">
                <a:solidFill>
                  <a:schemeClr val="tx1"/>
                </a:solidFill>
              </a:defRPr>
            </a:lvl1pPr>
            <a:lvl2pPr marL="416738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2pPr>
            <a:lvl3pPr marL="833476" indent="0">
              <a:buNone/>
              <a:defRPr sz="1641">
                <a:solidFill>
                  <a:schemeClr val="tx1">
                    <a:tint val="75000"/>
                  </a:schemeClr>
                </a:solidFill>
              </a:defRPr>
            </a:lvl3pPr>
            <a:lvl4pPr marL="1250213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666951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08368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50042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2917165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333902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988" y="2967486"/>
            <a:ext cx="3542109" cy="70729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9278" y="2967486"/>
            <a:ext cx="3542109" cy="70729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51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74" y="593499"/>
            <a:ext cx="7188398" cy="215465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075" y="2732668"/>
            <a:ext cx="3525831" cy="1339238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075" y="4071907"/>
            <a:ext cx="3525831" cy="598916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9278" y="2732668"/>
            <a:ext cx="3543195" cy="1339238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9278" y="4071907"/>
            <a:ext cx="3543195" cy="598916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68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40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2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74" y="743162"/>
            <a:ext cx="2688053" cy="2601066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195" y="1605025"/>
            <a:ext cx="4219277" cy="7921897"/>
          </a:xfrm>
        </p:spPr>
        <p:txBody>
          <a:bodyPr/>
          <a:lstStyle>
            <a:lvl1pPr>
              <a:defRPr sz="2917"/>
            </a:lvl1pPr>
            <a:lvl2pPr>
              <a:defRPr sz="2552"/>
            </a:lvl2pPr>
            <a:lvl3pPr>
              <a:defRPr sz="2188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74" y="3344228"/>
            <a:ext cx="2688053" cy="6195595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31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74" y="743162"/>
            <a:ext cx="2688053" cy="2601066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3195" y="1605025"/>
            <a:ext cx="4219277" cy="7921897"/>
          </a:xfrm>
        </p:spPr>
        <p:txBody>
          <a:bodyPr anchor="t"/>
          <a:lstStyle>
            <a:lvl1pPr marL="0" indent="0">
              <a:buNone/>
              <a:defRPr sz="2917"/>
            </a:lvl1pPr>
            <a:lvl2pPr marL="416738" indent="0">
              <a:buNone/>
              <a:defRPr sz="2552"/>
            </a:lvl2pPr>
            <a:lvl3pPr marL="833476" indent="0">
              <a:buNone/>
              <a:defRPr sz="2188"/>
            </a:lvl3pPr>
            <a:lvl4pPr marL="1250213" indent="0">
              <a:buNone/>
              <a:defRPr sz="1823"/>
            </a:lvl4pPr>
            <a:lvl5pPr marL="1666951" indent="0">
              <a:buNone/>
              <a:defRPr sz="1823"/>
            </a:lvl5pPr>
            <a:lvl6pPr marL="2083689" indent="0">
              <a:buNone/>
              <a:defRPr sz="1823"/>
            </a:lvl6pPr>
            <a:lvl7pPr marL="2500427" indent="0">
              <a:buNone/>
              <a:defRPr sz="1823"/>
            </a:lvl7pPr>
            <a:lvl8pPr marL="2917165" indent="0">
              <a:buNone/>
              <a:defRPr sz="1823"/>
            </a:lvl8pPr>
            <a:lvl9pPr marL="3333902" indent="0">
              <a:buNone/>
              <a:defRPr sz="182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74" y="3344228"/>
            <a:ext cx="2688053" cy="6195595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0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89" y="593499"/>
            <a:ext cx="7188398" cy="215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89" y="2967486"/>
            <a:ext cx="7188398" cy="707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988" y="10332014"/>
            <a:ext cx="1875234" cy="59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A8D6-2311-C34D-86FA-4FDFBD7FC461}" type="datetimeFigureOut">
              <a:rPr lang="it-IT" smtClean="0"/>
              <a:t>16/12/23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0762" y="10332014"/>
            <a:ext cx="2812852" cy="59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86153" y="10332014"/>
            <a:ext cx="1875234" cy="59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7195-5064-9346-B55A-C1A3294D5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4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33476" rtl="0" eaLnBrk="1" latinLnBrk="0" hangingPunct="1">
        <a:lnSpc>
          <a:spcPct val="90000"/>
        </a:lnSpc>
        <a:spcBef>
          <a:spcPct val="0"/>
        </a:spcBef>
        <a:buNone/>
        <a:defRPr sz="40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69" indent="-208369" algn="l" defTabSz="833476" rtl="0" eaLnBrk="1" latinLnBrk="0" hangingPunct="1">
        <a:lnSpc>
          <a:spcPct val="90000"/>
        </a:lnSpc>
        <a:spcBef>
          <a:spcPts val="912"/>
        </a:spcBef>
        <a:buFont typeface="Arial" panose="020B0604020202020204" pitchFamily="34" charset="0"/>
        <a:buChar char="•"/>
        <a:defRPr sz="2552" kern="1200">
          <a:solidFill>
            <a:schemeClr val="tx1"/>
          </a:solidFill>
          <a:latin typeface="+mn-lt"/>
          <a:ea typeface="+mn-ea"/>
          <a:cs typeface="+mn-cs"/>
        </a:defRPr>
      </a:lvl1pPr>
      <a:lvl2pPr marL="625107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2pPr>
      <a:lvl3pPr marL="1041845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458582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875320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292058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708796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3125534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542271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1pPr>
      <a:lvl2pPr marL="416738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2pPr>
      <a:lvl3pPr marL="833476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3pPr>
      <a:lvl4pPr marL="1250213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666951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083689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500427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2917165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333902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0E25B"/>
            </a:gs>
            <a:gs pos="4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36C738-BE17-5198-4A7F-4563BD5F9DFA}"/>
              </a:ext>
            </a:extLst>
          </p:cNvPr>
          <p:cNvSpPr txBox="1"/>
          <p:nvPr/>
        </p:nvSpPr>
        <p:spPr>
          <a:xfrm>
            <a:off x="-17496" y="7834"/>
            <a:ext cx="8743951" cy="1116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" name="Immagine 1" descr="mpi">
            <a:extLst>
              <a:ext uri="{FF2B5EF4-FFF2-40B4-BE49-F238E27FC236}">
                <a16:creationId xmlns:a16="http://schemas.microsoft.com/office/drawing/2014/main" id="{D1A4BB86-8EB5-E042-9658-4DABC03092C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88" y="743432"/>
            <a:ext cx="1252580" cy="119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2142AA-752D-7B47-B37C-C53C0C65F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70667" y="492022"/>
            <a:ext cx="300232" cy="60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8632" tIns="74316" rIns="148632" bIns="74316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2926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565809-7E8E-F24B-9E30-31655F79133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86379" y1="13772" x2="98671" y2="38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40" y="3302812"/>
            <a:ext cx="1867152" cy="9366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FAF0461-F71C-3547-92C3-B25AB71CC0A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419768" y="743432"/>
            <a:ext cx="2546332" cy="12056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B8959E-EE44-5C4E-B785-37FC901BCDEE}"/>
              </a:ext>
            </a:extLst>
          </p:cNvPr>
          <p:cNvSpPr txBox="1"/>
          <p:nvPr/>
        </p:nvSpPr>
        <p:spPr>
          <a:xfrm>
            <a:off x="2046850" y="3408521"/>
            <a:ext cx="591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sz="2000" b="1" kern="1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“Developing Flexibility for a Future Labor Market”</a:t>
            </a:r>
            <a:endParaRPr lang="it-IT" sz="20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latinLnBrk="1"/>
            <a:r>
              <a:rPr lang="it-IT" sz="1800" kern="1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Code 2021-1-IT02-KA210-SCH-000027275</a:t>
            </a:r>
            <a:endParaRPr lang="it-IT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609600" algn="ctr" latinLnBrk="0"/>
            <a:r>
              <a:rPr lang="it-IT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349D64-5CCD-4D4C-9224-FF4C17FD2073}"/>
              </a:ext>
            </a:extLst>
          </p:cNvPr>
          <p:cNvSpPr txBox="1"/>
          <p:nvPr/>
        </p:nvSpPr>
        <p:spPr>
          <a:xfrm>
            <a:off x="1282140" y="2688202"/>
            <a:ext cx="614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I.I.S.S. ”</a:t>
            </a:r>
            <a:r>
              <a:rPr lang="it-IT" sz="2000" b="1" dirty="0" err="1"/>
              <a:t>F.sco</a:t>
            </a:r>
            <a:r>
              <a:rPr lang="it-IT" sz="2000" b="1" dirty="0"/>
              <a:t> D’</a:t>
            </a:r>
            <a:r>
              <a:rPr lang="it-IT" sz="2000" b="1" dirty="0" err="1"/>
              <a:t>Aguirre</a:t>
            </a:r>
            <a:r>
              <a:rPr lang="it-IT" sz="2000" b="1" dirty="0"/>
              <a:t>- Salemi - D. Alighieri-Partanna”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892E57-6EAB-AE40-85A5-B188ACBAEA26}"/>
              </a:ext>
            </a:extLst>
          </p:cNvPr>
          <p:cNvSpPr txBox="1"/>
          <p:nvPr/>
        </p:nvSpPr>
        <p:spPr>
          <a:xfrm>
            <a:off x="3325148" y="6664686"/>
            <a:ext cx="299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Partner schools: </a:t>
            </a:r>
          </a:p>
          <a:p>
            <a:pPr algn="ctr"/>
            <a:r>
              <a:rPr lang="en-US" b="1" dirty="0"/>
              <a:t>Belgium, </a:t>
            </a:r>
            <a:r>
              <a:rPr lang="en-US" b="1" dirty="0" err="1"/>
              <a:t>Türkiye</a:t>
            </a:r>
            <a:r>
              <a:rPr lang="en-US" b="1" dirty="0"/>
              <a:t>,  and Italy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57B2FD2-8EAF-894B-9447-CAC7E5DA3A11}"/>
              </a:ext>
            </a:extLst>
          </p:cNvPr>
          <p:cNvSpPr/>
          <p:nvPr/>
        </p:nvSpPr>
        <p:spPr>
          <a:xfrm>
            <a:off x="3325148" y="9947096"/>
            <a:ext cx="445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262626"/>
                </a:solidFill>
                <a:latin typeface="Monotype Corsiva" panose="03010101010201010101" pitchFamily="66" charset="0"/>
                <a:ea typeface="HGGothicM"/>
                <a:cs typeface="Tahoma" panose="020B0604030504040204" pitchFamily="34" charset="0"/>
              </a:rPr>
              <a:t>       Il Dirigente Scolastico</a:t>
            </a:r>
            <a:endParaRPr lang="it-IT" sz="2400" dirty="0">
              <a:solidFill>
                <a:srgbClr val="262626"/>
              </a:solidFill>
              <a:latin typeface="Corbel" panose="020B0503020204020204" pitchFamily="34" charset="0"/>
              <a:ea typeface="HGGothicM"/>
              <a:cs typeface="Tahoma" panose="020B0604030504040204" pitchFamily="34" charset="0"/>
            </a:endParaRPr>
          </a:p>
          <a:p>
            <a:pPr algn="r"/>
            <a:r>
              <a:rPr lang="it-IT" sz="2400" b="1" dirty="0">
                <a:solidFill>
                  <a:srgbClr val="262626"/>
                </a:solidFill>
                <a:latin typeface="Monotype Corsiva" panose="03010101010201010101" pitchFamily="66" charset="0"/>
                <a:ea typeface="HGGothicM"/>
                <a:cs typeface="Tahoma" panose="020B0604030504040204" pitchFamily="34" charset="0"/>
              </a:rPr>
              <a:t>Prof.ssa Francesca Maria Accardo</a:t>
            </a:r>
            <a:endParaRPr lang="it-IT" sz="2400" dirty="0">
              <a:solidFill>
                <a:srgbClr val="262626"/>
              </a:solidFill>
              <a:latin typeface="Corbel" panose="020B0503020204020204" pitchFamily="34" charset="0"/>
              <a:ea typeface="HGGothicM"/>
              <a:cs typeface="Tahoma" panose="020B0604030504040204" pitchFamily="34" charset="0"/>
            </a:endParaRPr>
          </a:p>
          <a:p>
            <a:r>
              <a:rPr lang="it-IT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it-IT" sz="2400" dirty="0">
              <a:solidFill>
                <a:srgbClr val="262626"/>
              </a:solidFill>
              <a:effectLst/>
              <a:latin typeface="Corbel" panose="020B0503020204020204" pitchFamily="34" charset="0"/>
              <a:ea typeface="HGGothicM"/>
              <a:cs typeface="Tahoma" panose="020B0604030504040204" pitchFamily="34" charset="0"/>
            </a:endParaRPr>
          </a:p>
        </p:txBody>
      </p:sp>
      <p:pic>
        <p:nvPicPr>
          <p:cNvPr id="1070" name="Picture 46" descr="bandiera italia - Cerca con Google">
            <a:extLst>
              <a:ext uri="{FF2B5EF4-FFF2-40B4-BE49-F238E27FC236}">
                <a16:creationId xmlns:a16="http://schemas.microsoft.com/office/drawing/2014/main" id="{AB776684-39C5-FD42-A9B3-43E10A64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1" y="4795648"/>
            <a:ext cx="1867152" cy="1394491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Bandiera della turchia | Foto Gratis">
            <a:extLst>
              <a:ext uri="{FF2B5EF4-FFF2-40B4-BE49-F238E27FC236}">
                <a16:creationId xmlns:a16="http://schemas.microsoft.com/office/drawing/2014/main" id="{944307FB-CB2F-5642-A7CB-A882ED0F3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50" y="4770733"/>
            <a:ext cx="1853563" cy="1394491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3FDD5C5-3BB9-D34B-B57D-B97604EF0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194" y="998366"/>
            <a:ext cx="1197316" cy="113082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309558B-E3D4-6F43-BAB2-87D9818587BE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61" y1="16371" x2="18710" y2="6734"/>
                        <a14:backgroundMark x1="78468" y1="2621" x2="92218" y2="19798"/>
                        <a14:backgroundMark x1="76411" y1="99476" x2="97016" y2="857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6213" y="743432"/>
            <a:ext cx="1434446" cy="1401956"/>
          </a:xfrm>
          <a:prstGeom prst="rect">
            <a:avLst/>
          </a:prstGeom>
        </p:spPr>
      </p:pic>
      <p:pic>
        <p:nvPicPr>
          <p:cNvPr id="4" name="image1.jpeg" descr="image1.jpeg">
            <a:extLst>
              <a:ext uri="{FF2B5EF4-FFF2-40B4-BE49-F238E27FC236}">
                <a16:creationId xmlns:a16="http://schemas.microsoft.com/office/drawing/2014/main" id="{F96CD09F-8EFF-7FD3-B9F0-2A5F03575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991" t="3991" r="3991" b="3991"/>
          <a:stretch>
            <a:fillRect/>
          </a:stretch>
        </p:blipFill>
        <p:spPr>
          <a:xfrm>
            <a:off x="3463686" y="4675597"/>
            <a:ext cx="1956082" cy="195608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miter lim="400000"/>
          </a:ln>
        </p:spPr>
      </p:pic>
      <p:pic>
        <p:nvPicPr>
          <p:cNvPr id="1028" name="Picture 4" descr="The Future of Flexibility at Work">
            <a:extLst>
              <a:ext uri="{FF2B5EF4-FFF2-40B4-BE49-F238E27FC236}">
                <a16:creationId xmlns:a16="http://schemas.microsoft.com/office/drawing/2014/main" id="{B6A42253-B025-6C78-3380-631A23A4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5" y="7527909"/>
            <a:ext cx="3822700" cy="21336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480DAB8-2A51-18AE-E2A4-A90627D1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1" y="6686160"/>
            <a:ext cx="2095548" cy="13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02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51</Words>
  <Application>Microsoft Macintosh PowerPoint</Application>
  <PresentationFormat>Personalizzato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Monotype Corsiva</vt:lpstr>
      <vt:lpstr>Tahoma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Vincenza lipari</dc:creator>
  <cp:lastModifiedBy>Vincenza lipari</cp:lastModifiedBy>
  <cp:revision>36</cp:revision>
  <dcterms:created xsi:type="dcterms:W3CDTF">2020-11-29T10:47:01Z</dcterms:created>
  <dcterms:modified xsi:type="dcterms:W3CDTF">2023-12-16T21:00:52Z</dcterms:modified>
</cp:coreProperties>
</file>