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59" r:id="rId8"/>
    <p:sldId id="261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83C2-ACBB-4115-9AFD-12FBB32AF8FD}" type="datetimeFigureOut">
              <a:rPr lang="nl-BE" smtClean="0"/>
              <a:t>10/12/2023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E58E-C348-4D78-B285-026EA076DF17}" type="slidenum">
              <a:rPr lang="nl-BE" smtClean="0"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483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83C2-ACBB-4115-9AFD-12FBB32AF8FD}" type="datetimeFigureOut">
              <a:rPr lang="nl-BE" smtClean="0"/>
              <a:t>10/12/2023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E58E-C348-4D78-B285-026EA076DF17}" type="slidenum">
              <a:rPr lang="nl-BE" smtClean="0"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460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83C2-ACBB-4115-9AFD-12FBB32AF8FD}" type="datetimeFigureOut">
              <a:rPr lang="nl-BE" smtClean="0"/>
              <a:t>10/12/2023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E58E-C348-4D78-B285-026EA076DF17}" type="slidenum">
              <a:rPr lang="nl-BE" smtClean="0"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9205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83C2-ACBB-4115-9AFD-12FBB32AF8FD}" type="datetimeFigureOut">
              <a:rPr lang="nl-BE" smtClean="0"/>
              <a:t>10/12/2023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E58E-C348-4D78-B285-026EA076DF17}" type="slidenum">
              <a:rPr lang="nl-BE" smtClean="0"/>
              <a:t>‹N›</a:t>
            </a:fld>
            <a:endParaRPr lang="nl-B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319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83C2-ACBB-4115-9AFD-12FBB32AF8FD}" type="datetimeFigureOut">
              <a:rPr lang="nl-BE" smtClean="0"/>
              <a:t>10/12/2023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E58E-C348-4D78-B285-026EA076DF17}" type="slidenum">
              <a:rPr lang="nl-BE" smtClean="0"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0503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83C2-ACBB-4115-9AFD-12FBB32AF8FD}" type="datetimeFigureOut">
              <a:rPr lang="nl-BE" smtClean="0"/>
              <a:t>10/12/2023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E58E-C348-4D78-B285-026EA076DF17}" type="slidenum">
              <a:rPr lang="nl-BE" smtClean="0"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7191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83C2-ACBB-4115-9AFD-12FBB32AF8FD}" type="datetimeFigureOut">
              <a:rPr lang="nl-BE" smtClean="0"/>
              <a:t>10/12/2023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E58E-C348-4D78-B285-026EA076DF17}" type="slidenum">
              <a:rPr lang="nl-BE" smtClean="0"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0221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83C2-ACBB-4115-9AFD-12FBB32AF8FD}" type="datetimeFigureOut">
              <a:rPr lang="nl-BE" smtClean="0"/>
              <a:t>10/12/2023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E58E-C348-4D78-B285-026EA076DF17}" type="slidenum">
              <a:rPr lang="nl-BE" smtClean="0"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4493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83C2-ACBB-4115-9AFD-12FBB32AF8FD}" type="datetimeFigureOut">
              <a:rPr lang="nl-BE" smtClean="0"/>
              <a:t>10/12/2023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E58E-C348-4D78-B285-026EA076DF17}" type="slidenum">
              <a:rPr lang="nl-BE" smtClean="0"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297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83C2-ACBB-4115-9AFD-12FBB32AF8FD}" type="datetimeFigureOut">
              <a:rPr lang="nl-BE" smtClean="0"/>
              <a:t>10/12/2023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E58E-C348-4D78-B285-026EA076DF17}" type="slidenum">
              <a:rPr lang="nl-BE" smtClean="0"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070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83C2-ACBB-4115-9AFD-12FBB32AF8FD}" type="datetimeFigureOut">
              <a:rPr lang="nl-BE" smtClean="0"/>
              <a:t>10/12/2023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E58E-C348-4D78-B285-026EA076DF17}" type="slidenum">
              <a:rPr lang="nl-BE" smtClean="0"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440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83C2-ACBB-4115-9AFD-12FBB32AF8FD}" type="datetimeFigureOut">
              <a:rPr lang="nl-BE" smtClean="0"/>
              <a:t>10/12/2023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E58E-C348-4D78-B285-026EA076DF17}" type="slidenum">
              <a:rPr lang="nl-BE" smtClean="0"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097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83C2-ACBB-4115-9AFD-12FBB32AF8FD}" type="datetimeFigureOut">
              <a:rPr lang="nl-BE" smtClean="0"/>
              <a:t>10/12/2023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E58E-C348-4D78-B285-026EA076DF17}" type="slidenum">
              <a:rPr lang="nl-BE" smtClean="0"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740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83C2-ACBB-4115-9AFD-12FBB32AF8FD}" type="datetimeFigureOut">
              <a:rPr lang="nl-BE" smtClean="0"/>
              <a:t>10/12/2023</a:t>
            </a:fld>
            <a:endParaRPr lang="nl-B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E58E-C348-4D78-B285-026EA076DF17}" type="slidenum">
              <a:rPr lang="nl-BE" smtClean="0"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346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83C2-ACBB-4115-9AFD-12FBB32AF8FD}" type="datetimeFigureOut">
              <a:rPr lang="nl-BE" smtClean="0"/>
              <a:t>10/12/2023</a:t>
            </a:fld>
            <a:endParaRPr lang="nl-B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E58E-C348-4D78-B285-026EA076DF17}" type="slidenum">
              <a:rPr lang="nl-BE" smtClean="0"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633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83C2-ACBB-4115-9AFD-12FBB32AF8FD}" type="datetimeFigureOut">
              <a:rPr lang="nl-BE" smtClean="0"/>
              <a:t>10/12/2023</a:t>
            </a:fld>
            <a:endParaRPr lang="nl-B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E58E-C348-4D78-B285-026EA076DF17}" type="slidenum">
              <a:rPr lang="nl-BE" smtClean="0"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791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83C2-ACBB-4115-9AFD-12FBB32AF8FD}" type="datetimeFigureOut">
              <a:rPr lang="nl-BE" smtClean="0"/>
              <a:t>10/12/2023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E58E-C348-4D78-B285-026EA076DF17}" type="slidenum">
              <a:rPr lang="nl-BE" smtClean="0"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619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14383C2-ACBB-4115-9AFD-12FBB32AF8FD}" type="datetimeFigureOut">
              <a:rPr lang="nl-BE" smtClean="0"/>
              <a:t>10/12/2023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6E58E-C348-4D78-B285-026EA076DF17}" type="slidenum">
              <a:rPr lang="nl-BE" smtClean="0"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9094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A56C65-94D4-833E-82C8-A7F02BAAD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458" y="4542502"/>
            <a:ext cx="9186063" cy="1189985"/>
          </a:xfrm>
        </p:spPr>
        <p:txBody>
          <a:bodyPr>
            <a:normAutofit/>
          </a:bodyPr>
          <a:lstStyle/>
          <a:p>
            <a:r>
              <a:rPr lang="nl-BE" sz="6000" b="1" dirty="0"/>
              <a:t>Jobs in </a:t>
            </a:r>
            <a:r>
              <a:rPr lang="nl-BE" sz="6000" b="1" dirty="0" err="1"/>
              <a:t>logistics</a:t>
            </a:r>
            <a:endParaRPr lang="nl-BE" sz="6000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9A597B-A0E7-F237-05D3-4A6DFEC06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458" y="5740494"/>
            <a:ext cx="9186063" cy="507905"/>
          </a:xfrm>
        </p:spPr>
        <p:txBody>
          <a:bodyPr>
            <a:normAutofit/>
          </a:bodyPr>
          <a:lstStyle/>
          <a:p>
            <a:r>
              <a:rPr lang="nl-BE" dirty="0" err="1"/>
              <a:t>Customs</a:t>
            </a:r>
            <a:r>
              <a:rPr lang="nl-BE" dirty="0"/>
              <a:t> </a:t>
            </a:r>
            <a:r>
              <a:rPr lang="nl-BE" dirty="0" err="1"/>
              <a:t>officer</a:t>
            </a:r>
            <a:r>
              <a:rPr lang="nl-BE" dirty="0"/>
              <a:t> &amp; truckdriver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63EB7FF-DAA0-42AB-6C29-3D294B5237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3667"/>
          <a:stretch/>
        </p:blipFill>
        <p:spPr>
          <a:xfrm>
            <a:off x="635458" y="640080"/>
            <a:ext cx="5602986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40DFDD6-5D8B-36B7-0011-FDF5CFF1AE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15" r="20433" b="2"/>
          <a:stretch/>
        </p:blipFill>
        <p:spPr>
          <a:xfrm>
            <a:off x="6389321" y="640080"/>
            <a:ext cx="3432201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6307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76EE4-ED6A-C242-61E3-26FDFECA1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400" b="1" dirty="0" err="1"/>
              <a:t>Vacancies</a:t>
            </a:r>
            <a:r>
              <a:rPr lang="nl-BE" sz="4400" b="1" dirty="0"/>
              <a:t> truck drivers</a:t>
            </a:r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19BD909A-36A1-16FB-4D8C-3394E1697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2" t="28334" r="47790" b="19078"/>
          <a:stretch/>
        </p:blipFill>
        <p:spPr>
          <a:xfrm>
            <a:off x="2307256" y="1602768"/>
            <a:ext cx="6703180" cy="4455980"/>
          </a:xfrm>
        </p:spPr>
      </p:pic>
    </p:spTree>
    <p:extLst>
      <p:ext uri="{BB962C8B-B14F-4D97-AF65-F5344CB8AC3E}">
        <p14:creationId xmlns:p14="http://schemas.microsoft.com/office/powerpoint/2010/main" val="418769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653E91-7730-82D0-189D-DDB913553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/>
              <a:t>Customs</a:t>
            </a:r>
            <a:r>
              <a:rPr lang="nl-BE" b="1" dirty="0"/>
              <a:t> </a:t>
            </a:r>
            <a:r>
              <a:rPr lang="nl-BE" b="1" dirty="0" err="1"/>
              <a:t>officers</a:t>
            </a:r>
            <a:r>
              <a:rPr lang="nl-BE" b="1" dirty="0"/>
              <a:t> </a:t>
            </a:r>
            <a:r>
              <a:rPr lang="nl-BE" b="1" dirty="0" err="1"/>
              <a:t>and</a:t>
            </a:r>
            <a:r>
              <a:rPr lang="nl-BE" b="1" dirty="0"/>
              <a:t> truck drivers at </a:t>
            </a:r>
            <a:r>
              <a:rPr lang="nl-BE" b="1" dirty="0" err="1"/>
              <a:t>the</a:t>
            </a:r>
            <a:r>
              <a:rPr lang="nl-BE" b="1" dirty="0"/>
              <a:t> Port of </a:t>
            </a:r>
            <a:r>
              <a:rPr lang="nl-BE" b="1" dirty="0" err="1"/>
              <a:t>Antwerp</a:t>
            </a:r>
            <a:endParaRPr lang="nl-BE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A6B060-F232-38DE-9517-957CFCBCB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3200" dirty="0" err="1"/>
              <a:t>Custom’s</a:t>
            </a:r>
            <a:r>
              <a:rPr lang="nl-BE" sz="3200" dirty="0"/>
              <a:t> </a:t>
            </a:r>
            <a:r>
              <a:rPr lang="nl-BE" sz="3200" dirty="0" err="1"/>
              <a:t>officers</a:t>
            </a:r>
            <a:r>
              <a:rPr lang="nl-BE" sz="3200" dirty="0"/>
              <a:t> have </a:t>
            </a:r>
            <a:r>
              <a:rPr lang="nl-BE" sz="3200" dirty="0" err="1"/>
              <a:t>to</a:t>
            </a:r>
            <a:r>
              <a:rPr lang="nl-BE" sz="3200" dirty="0"/>
              <a:t> check </a:t>
            </a:r>
            <a:r>
              <a:rPr lang="nl-BE" sz="3200" dirty="0" err="1"/>
              <a:t>all</a:t>
            </a:r>
            <a:r>
              <a:rPr lang="nl-BE" sz="3200" dirty="0"/>
              <a:t> </a:t>
            </a:r>
            <a:r>
              <a:rPr lang="nl-BE" sz="3200" dirty="0" err="1"/>
              <a:t>the</a:t>
            </a:r>
            <a:r>
              <a:rPr lang="nl-BE" sz="3200" dirty="0"/>
              <a:t> containers </a:t>
            </a:r>
            <a:r>
              <a:rPr lang="nl-BE" sz="3200" dirty="0" err="1"/>
              <a:t>that</a:t>
            </a:r>
            <a:r>
              <a:rPr lang="nl-BE" sz="3200" dirty="0"/>
              <a:t> </a:t>
            </a:r>
            <a:r>
              <a:rPr lang="nl-BE" sz="3200" dirty="0" err="1"/>
              <a:t>arrive</a:t>
            </a:r>
            <a:r>
              <a:rPr lang="nl-BE" sz="3200" dirty="0"/>
              <a:t> at </a:t>
            </a:r>
            <a:r>
              <a:rPr lang="nl-BE" sz="3200" dirty="0" err="1"/>
              <a:t>the</a:t>
            </a:r>
            <a:r>
              <a:rPr lang="nl-BE" sz="3200" dirty="0"/>
              <a:t> port.</a:t>
            </a:r>
          </a:p>
          <a:p>
            <a:r>
              <a:rPr lang="en-US" sz="3200" dirty="0"/>
              <a:t>Truckdrivers pick up containers at the port</a:t>
            </a:r>
            <a:endParaRPr lang="nl-BE" sz="3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F666455-121F-BEB6-CD28-F5D37D2B8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660" y="4270731"/>
            <a:ext cx="4944171" cy="197766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80B6340-0CA7-8313-508C-E365594BE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397" y="4012790"/>
            <a:ext cx="3633075" cy="249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02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50C65C-7E6D-2D65-1AFE-03D180267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3062354"/>
            <a:ext cx="9404723" cy="1400530"/>
          </a:xfrm>
        </p:spPr>
        <p:txBody>
          <a:bodyPr/>
          <a:lstStyle/>
          <a:p>
            <a:r>
              <a:rPr lang="nl-BE" sz="4800" b="1" dirty="0"/>
              <a:t>THANK YOU FOR LISTENING.</a:t>
            </a:r>
          </a:p>
        </p:txBody>
      </p:sp>
    </p:spTree>
    <p:extLst>
      <p:ext uri="{BB962C8B-B14F-4D97-AF65-F5344CB8AC3E}">
        <p14:creationId xmlns:p14="http://schemas.microsoft.com/office/powerpoint/2010/main" val="421728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20B225-473E-3A6A-F4CB-13254278A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 err="1"/>
              <a:t>Responsibilities</a:t>
            </a:r>
            <a:r>
              <a:rPr lang="nl-BE" b="1" dirty="0"/>
              <a:t> &amp; </a:t>
            </a:r>
            <a:r>
              <a:rPr lang="nl-BE" b="1" dirty="0" err="1"/>
              <a:t>tasks</a:t>
            </a:r>
            <a:endParaRPr lang="nl-BE" b="1" dirty="0"/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FA6386C7-71FD-1344-D55A-F48FFD11AA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515843"/>
              </p:ext>
            </p:extLst>
          </p:nvPr>
        </p:nvGraphicFramePr>
        <p:xfrm>
          <a:off x="1103313" y="2052638"/>
          <a:ext cx="894715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>
                  <a:extLst>
                    <a:ext uri="{9D8B030D-6E8A-4147-A177-3AD203B41FA5}">
                      <a16:colId xmlns:a16="http://schemas.microsoft.com/office/drawing/2014/main" val="2941067952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val="790203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COSTUMS OFFICER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TRUCKDRIVER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297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/>
                        <a:t>Prevent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illegal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and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dangerous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goods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Drive long distances to deliver goods to customers.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858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/>
                        <a:t>Searching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baggage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Refuel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and</a:t>
                      </a:r>
                      <a:r>
                        <a:rPr lang="nl-BE" dirty="0"/>
                        <a:t> clean vehicle.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193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/>
                        <a:t>Writing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reports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Load </a:t>
                      </a:r>
                      <a:r>
                        <a:rPr lang="nl-BE" dirty="0" err="1"/>
                        <a:t>and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unload</a:t>
                      </a:r>
                      <a:r>
                        <a:rPr lang="nl-BE" dirty="0"/>
                        <a:t> cargo.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138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detecting and prosecuting drug smugglers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Report road incidents to the dispatcher.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542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making arrests of people suspected of smuggling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Follow accident procedures.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046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dealing with revenue due on imported goods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Plan routes using GPS system.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4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checking documentation relating to imported goods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Get goods to the client on time.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133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558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6E7A6-C4CB-FA3D-B92C-03F73DCEE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228" y="924567"/>
            <a:ext cx="9802707" cy="1386356"/>
          </a:xfrm>
        </p:spPr>
        <p:txBody>
          <a:bodyPr/>
          <a:lstStyle/>
          <a:p>
            <a:pPr algn="ctr"/>
            <a:r>
              <a:rPr lang="nl-BE" sz="3600" b="1" dirty="0" err="1"/>
              <a:t>Average</a:t>
            </a:r>
            <a:r>
              <a:rPr lang="nl-BE" sz="3600" b="1" dirty="0"/>
              <a:t> </a:t>
            </a:r>
            <a:r>
              <a:rPr lang="nl-BE" sz="3600" b="1" dirty="0" err="1"/>
              <a:t>salary</a:t>
            </a:r>
            <a:r>
              <a:rPr lang="nl-BE" sz="3600" b="1" dirty="0"/>
              <a:t> of a </a:t>
            </a:r>
            <a:r>
              <a:rPr lang="nl-BE" sz="3600" b="1" dirty="0" err="1"/>
              <a:t>customs</a:t>
            </a:r>
            <a:r>
              <a:rPr lang="nl-BE" sz="3600" b="1" dirty="0"/>
              <a:t> </a:t>
            </a:r>
            <a:r>
              <a:rPr lang="nl-BE" sz="3600" b="1" dirty="0" err="1"/>
              <a:t>officer</a:t>
            </a:r>
            <a:endParaRPr lang="nl-BE" sz="3600" b="1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BF1E556-92EB-651F-43EA-266CB61EF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t="44467" r="6387" b="29564"/>
          <a:stretch/>
        </p:blipFill>
        <p:spPr>
          <a:xfrm>
            <a:off x="893852" y="2785387"/>
            <a:ext cx="10187919" cy="1761691"/>
          </a:xfrm>
        </p:spPr>
      </p:pic>
    </p:spTree>
    <p:extLst>
      <p:ext uri="{BB962C8B-B14F-4D97-AF65-F5344CB8AC3E}">
        <p14:creationId xmlns:p14="http://schemas.microsoft.com/office/powerpoint/2010/main" val="734566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62037D-FB19-336F-C03B-223AD7B3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565" y="816493"/>
            <a:ext cx="9784645" cy="1400530"/>
          </a:xfrm>
        </p:spPr>
        <p:txBody>
          <a:bodyPr/>
          <a:lstStyle/>
          <a:p>
            <a:r>
              <a:rPr lang="nl-BE" sz="3200" b="1" dirty="0" err="1"/>
              <a:t>Advantages</a:t>
            </a:r>
            <a:r>
              <a:rPr lang="nl-BE" sz="3200" b="1" dirty="0"/>
              <a:t> </a:t>
            </a:r>
            <a:r>
              <a:rPr lang="nl-BE" sz="3200" b="1" dirty="0" err="1"/>
              <a:t>and</a:t>
            </a:r>
            <a:r>
              <a:rPr lang="nl-BE" sz="3200" b="1" dirty="0"/>
              <a:t> </a:t>
            </a:r>
            <a:r>
              <a:rPr lang="nl-BE" sz="3200" b="1" dirty="0" err="1"/>
              <a:t>disadvantages</a:t>
            </a:r>
            <a:r>
              <a:rPr lang="nl-BE" sz="3200" b="1" dirty="0"/>
              <a:t> </a:t>
            </a:r>
            <a:r>
              <a:rPr lang="nl-BE" sz="3200" b="1" dirty="0" err="1"/>
              <a:t>Custom</a:t>
            </a:r>
            <a:r>
              <a:rPr lang="nl-BE" sz="3200" b="1" dirty="0"/>
              <a:t> </a:t>
            </a:r>
            <a:r>
              <a:rPr lang="nl-BE" sz="3200" b="1" dirty="0" err="1"/>
              <a:t>officer</a:t>
            </a:r>
            <a:endParaRPr lang="nl-BE" sz="3200" b="1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4C59AE8E-648F-5CBC-63C2-2224A0EF78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019707"/>
              </p:ext>
            </p:extLst>
          </p:nvPr>
        </p:nvGraphicFramePr>
        <p:xfrm>
          <a:off x="1103313" y="2052637"/>
          <a:ext cx="8947150" cy="3455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>
                  <a:extLst>
                    <a:ext uri="{9D8B030D-6E8A-4147-A177-3AD203B41FA5}">
                      <a16:colId xmlns:a16="http://schemas.microsoft.com/office/drawing/2014/main" val="2365168324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val="3910989801"/>
                    </a:ext>
                  </a:extLst>
                </a:gridCol>
              </a:tblGrid>
              <a:tr h="620998">
                <a:tc>
                  <a:txBody>
                    <a:bodyPr/>
                    <a:lstStyle/>
                    <a:p>
                      <a:pPr algn="ctr"/>
                      <a:r>
                        <a:rPr lang="nl-BE" dirty="0" err="1"/>
                        <a:t>Advantages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err="1"/>
                        <a:t>Disadvantages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537130"/>
                  </a:ext>
                </a:extLst>
              </a:tr>
              <a:tr h="620998">
                <a:tc>
                  <a:txBody>
                    <a:bodyPr/>
                    <a:lstStyle/>
                    <a:p>
                      <a:r>
                        <a:rPr lang="en-US" dirty="0"/>
                        <a:t>You fight crime and ensure justice and safety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You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don’t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know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what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you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can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find</a:t>
                      </a:r>
                      <a:r>
                        <a:rPr lang="nl-BE" dirty="0"/>
                        <a:t> in </a:t>
                      </a:r>
                      <a:r>
                        <a:rPr lang="nl-BE" dirty="0" err="1"/>
                        <a:t>the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bags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500640"/>
                  </a:ext>
                </a:extLst>
              </a:tr>
              <a:tr h="620998">
                <a:tc>
                  <a:txBody>
                    <a:bodyPr/>
                    <a:lstStyle/>
                    <a:p>
                      <a:r>
                        <a:rPr lang="en-US"/>
                        <a:t>varied </a:t>
                      </a:r>
                      <a:r>
                        <a:rPr lang="en-US" dirty="0"/>
                        <a:t>job where you sometimes come across special objects.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sometimes you have to deal with people who become angry or </a:t>
                      </a:r>
                      <a:r>
                        <a:rPr lang="en-US" dirty="0" err="1"/>
                        <a:t>agressive</a:t>
                      </a:r>
                      <a:r>
                        <a:rPr lang="en-US" dirty="0"/>
                        <a:t>.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492277"/>
                  </a:ext>
                </a:extLst>
              </a:tr>
              <a:tr h="620998">
                <a:tc>
                  <a:txBody>
                    <a:bodyPr/>
                    <a:lstStyle/>
                    <a:p>
                      <a:r>
                        <a:rPr lang="en-US" dirty="0"/>
                        <a:t>fringe benefits in addition to a good 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Not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everyone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speaks</a:t>
                      </a:r>
                      <a:r>
                        <a:rPr lang="nl-BE" dirty="0"/>
                        <a:t> Dutch or English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464039"/>
                  </a:ext>
                </a:extLst>
              </a:tr>
              <a:tr h="620998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Sometimes you have to hand out fines and arrest people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971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685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A36B80-9301-1D0B-900C-D3950FF2A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/>
              <a:t>Career</a:t>
            </a:r>
            <a:r>
              <a:rPr lang="nl-BE" b="1" dirty="0"/>
              <a:t> </a:t>
            </a:r>
            <a:r>
              <a:rPr lang="nl-BE" b="1" dirty="0" err="1"/>
              <a:t>possibilities</a:t>
            </a:r>
            <a:r>
              <a:rPr lang="nl-BE" b="1" dirty="0"/>
              <a:t> </a:t>
            </a:r>
            <a:r>
              <a:rPr lang="nl-BE" b="1" dirty="0" err="1"/>
              <a:t>customs</a:t>
            </a:r>
            <a:r>
              <a:rPr lang="nl-BE" b="1" dirty="0"/>
              <a:t> </a:t>
            </a:r>
            <a:r>
              <a:rPr lang="nl-BE" b="1" dirty="0" err="1"/>
              <a:t>officers</a:t>
            </a:r>
            <a:endParaRPr lang="nl-BE" b="1" dirty="0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A363EE8A-A861-605D-B451-7C762161F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9" t="19928" r="19268" b="8067"/>
          <a:stretch/>
        </p:blipFill>
        <p:spPr>
          <a:xfrm>
            <a:off x="1588026" y="2106202"/>
            <a:ext cx="7520891" cy="4130211"/>
          </a:xfrm>
        </p:spPr>
      </p:pic>
    </p:spTree>
    <p:extLst>
      <p:ext uri="{BB962C8B-B14F-4D97-AF65-F5344CB8AC3E}">
        <p14:creationId xmlns:p14="http://schemas.microsoft.com/office/powerpoint/2010/main" val="4276404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24A69-EA83-C347-A118-2CB0D9143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 err="1"/>
              <a:t>Vacancies</a:t>
            </a:r>
            <a:r>
              <a:rPr lang="nl-BE" b="1" dirty="0"/>
              <a:t> </a:t>
            </a:r>
            <a:r>
              <a:rPr lang="nl-BE" b="1" dirty="0" err="1"/>
              <a:t>for</a:t>
            </a:r>
            <a:r>
              <a:rPr lang="nl-BE" b="1" dirty="0"/>
              <a:t> </a:t>
            </a:r>
            <a:r>
              <a:rPr lang="nl-BE" b="1" dirty="0" err="1"/>
              <a:t>customs</a:t>
            </a:r>
            <a:r>
              <a:rPr lang="nl-BE" b="1" dirty="0"/>
              <a:t> </a:t>
            </a:r>
            <a:r>
              <a:rPr lang="nl-BE" b="1" dirty="0" err="1"/>
              <a:t>officers</a:t>
            </a:r>
            <a:endParaRPr lang="nl-BE" b="1" dirty="0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EF148F1A-7F6F-F0DB-049E-DFB8BC8B2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t="20132" r="39092" b="22079"/>
          <a:stretch/>
        </p:blipFill>
        <p:spPr>
          <a:xfrm>
            <a:off x="2250040" y="1664413"/>
            <a:ext cx="6822041" cy="4304816"/>
          </a:xfrm>
        </p:spPr>
      </p:pic>
    </p:spTree>
    <p:extLst>
      <p:ext uri="{BB962C8B-B14F-4D97-AF65-F5344CB8AC3E}">
        <p14:creationId xmlns:p14="http://schemas.microsoft.com/office/powerpoint/2010/main" val="2551459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8AE483-54E9-82B7-0296-78AE4067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174" y="807450"/>
            <a:ext cx="9404723" cy="1400530"/>
          </a:xfrm>
        </p:spPr>
        <p:txBody>
          <a:bodyPr/>
          <a:lstStyle/>
          <a:p>
            <a:pPr algn="ctr"/>
            <a:r>
              <a:rPr lang="nl-BE" b="1" dirty="0" err="1"/>
              <a:t>Average</a:t>
            </a:r>
            <a:r>
              <a:rPr lang="nl-BE" b="1" dirty="0"/>
              <a:t> </a:t>
            </a:r>
            <a:r>
              <a:rPr lang="nl-BE" b="1" dirty="0" err="1"/>
              <a:t>salary</a:t>
            </a:r>
            <a:r>
              <a:rPr lang="nl-BE" b="1" dirty="0"/>
              <a:t> of a truckdriver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91D9D15-E651-5678-BF02-82B3E775E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4969" y="2207980"/>
            <a:ext cx="4544905" cy="419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86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1CBA2-56E5-9231-8635-22FE4B9EE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Advantages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disadvantages</a:t>
            </a:r>
            <a:r>
              <a:rPr lang="nl-BE" dirty="0"/>
              <a:t> of a truck driver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B7EBFCE8-5DC8-6873-52D4-782B38E6F8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312000"/>
              </p:ext>
            </p:extLst>
          </p:nvPr>
        </p:nvGraphicFramePr>
        <p:xfrm>
          <a:off x="1103313" y="2052637"/>
          <a:ext cx="8947150" cy="2952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>
                  <a:extLst>
                    <a:ext uri="{9D8B030D-6E8A-4147-A177-3AD203B41FA5}">
                      <a16:colId xmlns:a16="http://schemas.microsoft.com/office/drawing/2014/main" val="2359415756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val="1609251272"/>
                    </a:ext>
                  </a:extLst>
                </a:gridCol>
              </a:tblGrid>
              <a:tr h="590423">
                <a:tc>
                  <a:txBody>
                    <a:bodyPr/>
                    <a:lstStyle/>
                    <a:p>
                      <a:pPr algn="ctr"/>
                      <a:r>
                        <a:rPr lang="nl-BE" dirty="0" err="1"/>
                        <a:t>Advantages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err="1"/>
                        <a:t>Disadvantages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417011"/>
                  </a:ext>
                </a:extLst>
              </a:tr>
              <a:tr h="590423">
                <a:tc>
                  <a:txBody>
                    <a:bodyPr/>
                    <a:lstStyle/>
                    <a:p>
                      <a:r>
                        <a:rPr lang="nl-BE" dirty="0" err="1"/>
                        <a:t>Flexible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working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hours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Long </a:t>
                      </a:r>
                      <a:r>
                        <a:rPr lang="nl-BE" dirty="0" err="1"/>
                        <a:t>distances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600094"/>
                  </a:ext>
                </a:extLst>
              </a:tr>
              <a:tr h="590423">
                <a:tc>
                  <a:txBody>
                    <a:bodyPr/>
                    <a:lstStyle/>
                    <a:p>
                      <a:r>
                        <a:rPr lang="nl-BE" dirty="0" err="1"/>
                        <a:t>You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work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alone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Not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much</a:t>
                      </a:r>
                      <a:r>
                        <a:rPr lang="nl-BE" dirty="0"/>
                        <a:t> at home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609924"/>
                  </a:ext>
                </a:extLst>
              </a:tr>
              <a:tr h="590423">
                <a:tc>
                  <a:txBody>
                    <a:bodyPr/>
                    <a:lstStyle/>
                    <a:p>
                      <a:r>
                        <a:rPr lang="nl-BE" dirty="0"/>
                        <a:t>It’s </a:t>
                      </a:r>
                      <a:r>
                        <a:rPr lang="nl-BE" dirty="0" err="1"/>
                        <a:t>fun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if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you</a:t>
                      </a:r>
                      <a:r>
                        <a:rPr lang="nl-BE" dirty="0"/>
                        <a:t> like </a:t>
                      </a:r>
                      <a:r>
                        <a:rPr lang="nl-BE" dirty="0" err="1"/>
                        <a:t>to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travel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Long </a:t>
                      </a:r>
                      <a:r>
                        <a:rPr lang="nl-BE" dirty="0" err="1"/>
                        <a:t>driving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654239"/>
                  </a:ext>
                </a:extLst>
              </a:tr>
              <a:tr h="590423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27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060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77A18-206A-8964-7D33-016CE9619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 err="1"/>
              <a:t>Career</a:t>
            </a:r>
            <a:r>
              <a:rPr lang="nl-BE" b="1" dirty="0"/>
              <a:t> </a:t>
            </a:r>
            <a:r>
              <a:rPr lang="nl-BE" b="1" dirty="0" err="1"/>
              <a:t>posibilities</a:t>
            </a:r>
            <a:r>
              <a:rPr lang="nl-BE" b="1" dirty="0"/>
              <a:t> truck driver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7C831B-1F44-6A71-959F-07312BC21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Warehouse worker.</a:t>
            </a:r>
          </a:p>
          <a:p>
            <a:pPr marL="0" indent="0">
              <a:buNone/>
            </a:pPr>
            <a:r>
              <a:rPr lang="en-US" sz="2800" b="1" dirty="0"/>
              <a:t>Forklift operator.</a:t>
            </a:r>
          </a:p>
          <a:p>
            <a:pPr marL="0" indent="0">
              <a:buNone/>
            </a:pPr>
            <a:r>
              <a:rPr lang="en-US" sz="2800" b="1" dirty="0"/>
              <a:t>Bus driver.</a:t>
            </a:r>
          </a:p>
          <a:p>
            <a:pPr marL="0" indent="0">
              <a:buNone/>
            </a:pPr>
            <a:r>
              <a:rPr lang="en-US" sz="2800" b="1" dirty="0"/>
              <a:t>Driving instructor.</a:t>
            </a:r>
          </a:p>
          <a:p>
            <a:pPr marL="0" indent="0">
              <a:buNone/>
            </a:pPr>
            <a:r>
              <a:rPr lang="en-US" sz="2800" b="1" dirty="0"/>
              <a:t>Equipment operator.</a:t>
            </a:r>
          </a:p>
          <a:p>
            <a:pPr marL="0" indent="0">
              <a:buNone/>
            </a:pPr>
            <a:r>
              <a:rPr lang="en-US" sz="2800" b="1" dirty="0"/>
              <a:t>Crane operator.</a:t>
            </a:r>
          </a:p>
          <a:p>
            <a:pPr marL="0" indent="0">
              <a:buNone/>
            </a:pPr>
            <a:r>
              <a:rPr lang="en-US" sz="2800" b="1" dirty="0"/>
              <a:t>Mechanic.</a:t>
            </a:r>
          </a:p>
          <a:p>
            <a:pPr marL="0" indent="0">
              <a:buNone/>
            </a:pPr>
            <a:r>
              <a:rPr lang="en-US" sz="2800" b="1" dirty="0"/>
              <a:t>Driver.</a:t>
            </a:r>
            <a:endParaRPr lang="nl-BE" sz="2800" b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9FFF3A6-CF72-D2FA-1AB5-708E828B6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371" y="2170314"/>
            <a:ext cx="5941032" cy="396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07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103</TotalTime>
  <Words>277</Words>
  <Application>Microsoft Macintosh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Jobs in logistics</vt:lpstr>
      <vt:lpstr>Responsibilities &amp; tasks</vt:lpstr>
      <vt:lpstr>Average salary of a customs officer</vt:lpstr>
      <vt:lpstr>Advantages and disadvantages Custom officer</vt:lpstr>
      <vt:lpstr>Career possibilities customs officers</vt:lpstr>
      <vt:lpstr>Vacancies for customs officers</vt:lpstr>
      <vt:lpstr>Average salary of a truckdriver</vt:lpstr>
      <vt:lpstr>Advantages and disadvantages of a truck driver</vt:lpstr>
      <vt:lpstr>Career posibilities truck driver</vt:lpstr>
      <vt:lpstr>Vacancies truck drivers</vt:lpstr>
      <vt:lpstr>Customs officers and truck drivers at the Port of Antwerp</vt:lpstr>
      <vt:lpstr>THANK YOU FOR LISTENING.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logistiek in bedrijf</dc:title>
  <dc:creator>Christofer Ndombaxi</dc:creator>
  <cp:lastModifiedBy>Vincenza lipari</cp:lastModifiedBy>
  <cp:revision>3</cp:revision>
  <dcterms:created xsi:type="dcterms:W3CDTF">2023-01-27T10:42:51Z</dcterms:created>
  <dcterms:modified xsi:type="dcterms:W3CDTF">2023-12-10T21:36:16Z</dcterms:modified>
</cp:coreProperties>
</file>