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7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venir Next LT Pro"/>
              </a:defRPr>
            </a:pPr>
            <a:r>
              <a:rPr lang="nl-BE" sz="1400" b="0" i="0" u="none" strike="noStrike" kern="1200" cap="none" spc="0" baseline="0">
                <a:solidFill>
                  <a:srgbClr val="595959"/>
                </a:solidFill>
                <a:uFillTx/>
                <a:latin typeface="Avenir Next LT Pro"/>
              </a:rPr>
              <a:t>Population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Reeks1</c:v>
          </c:tx>
          <c:dPt>
            <c:idx val="0"/>
            <c:bubble3D val="0"/>
            <c:spPr>
              <a:solidFill>
                <a:srgbClr val="000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12F-42BD-81DF-67CF3E0F600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12F-42BD-81DF-67CF3E0F600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12F-42BD-81DF-67CF3E0F600D}"/>
              </c:ext>
            </c:extLst>
          </c:dPt>
          <c:cat>
            <c:strLit>
              <c:ptCount val="3"/>
              <c:pt idx="0">
                <c:v>Flanders</c:v>
              </c:pt>
              <c:pt idx="1">
                <c:v>Wallonia </c:v>
              </c:pt>
              <c:pt idx="2">
                <c:v>Brussels</c:v>
              </c:pt>
            </c:strLit>
          </c:cat>
          <c:val>
            <c:numLit>
              <c:formatCode>General</c:formatCode>
              <c:ptCount val="3"/>
              <c:pt idx="0">
                <c:v>6600000</c:v>
              </c:pt>
              <c:pt idx="1">
                <c:v>3600000</c:v>
              </c:pt>
              <c:pt idx="2">
                <c:v>1200000</c:v>
              </c:pt>
            </c:numLit>
          </c:val>
          <c:extLst>
            <c:ext xmlns:c16="http://schemas.microsoft.com/office/drawing/2014/chart" uri="{C3380CC4-5D6E-409C-BE32-E72D297353CC}">
              <c16:uniqueId val="{00000000-612F-42BD-81DF-67CF3E0F6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595959"/>
              </a:solidFill>
              <a:latin typeface="Avenir Next LT Pro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900" b="0" i="0" u="none" strike="noStrike" kern="1200" baseline="0">
          <a:solidFill>
            <a:srgbClr val="000000"/>
          </a:solidFill>
          <a:latin typeface="Avenir Next LT Pro"/>
        </a:defRPr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954C7190-A0B2-FEC4-4311-365D3EEB6C83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932C91C-2971-9316-A076-6FBD63BE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0559164-8B74-1440-2A3B-E1C19FC6D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C588B619-2764-5F5E-2D7A-FC3B78A2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68DD6216-0DD6-0DB4-5444-D51169499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FD418DEA-E49B-FF7F-2E23-720E3E85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B99601D8-8150-7F78-03A9-44C925F2BA3F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 b="1" cap="all" spc="1500">
                <a:ea typeface="Source Sans Pro SemiBold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 cap="all" spc="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23BCF0-CC69-729D-7BB7-C280658C6CB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CB683-3225-F443-AC02-61039B96C21E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466232C-8610-FD8E-867E-234068FA681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E55914-E2BC-CE5C-CD50-DC534EF14A8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D998B-4CC5-F64F-BEFE-3CFDCEAF045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0677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E1E87213-7CEC-E246-33EB-C951E2BFBF51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2F1229B2-E4E8-AAA2-BEAB-9AAD49F9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9401C3C1-4220-CCB3-7C53-14102E6AC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64D5EF2D-51B5-6498-2730-C5FF1A7F0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C87FEB4D-D432-6F47-1E9E-E0D7B02EE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7D0B63CC-D609-7BA3-28E0-166FE811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0" name="Oval 14">
            <a:extLst>
              <a:ext uri="{FF2B5EF4-FFF2-40B4-BE49-F238E27FC236}">
                <a16:creationId xmlns:a16="http://schemas.microsoft.com/office/drawing/2014/main" id="{FB9378A0-3151-62F4-B9EC-8CFF10E77C36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62270C5-2180-5BBD-080D-89CF0A84746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087B1-6C1B-104F-A81C-071BBB78311D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6179FA-5186-0270-A3E3-C0BC10377EA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66A4A9-0FA3-69B0-C728-D8505F32CA5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295DC-7E05-8F4A-8CA8-2CE77A50C76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0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A4CC574C-6BFE-C67C-AD78-A4CCA6991125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1284787A-2FB4-6143-9BBB-71262A36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A9F18AB3-3358-C930-A4A5-0F6236856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51F233EB-D2B1-0DE5-2FCD-A9E7566D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D0C7A3E4-1A87-5404-0CF4-1BE5D3F48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11135546-E60D-BD0C-4D1F-29340953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5EC834A9-C1A7-4E15-EF7D-3D54F01A6DDC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F0F2EE-D74D-E5F7-3B00-E4DDB666F47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2B3415-EEF4-9C4D-83F8-31C55B7B6E6A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B8163B-1030-1789-3D6C-0DA0421A14D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E00BC2-9A31-98A8-CDA6-B450CA9E213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32508C-F60E-6342-A0C4-C5FAD36367CD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2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BEC92E56-5A66-28E4-E2E6-E80B3B31FFBF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55318E5F-3925-8565-13F3-59C8D563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985B373B-BB5D-08B4-1F4B-AD8EB077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605A943A-43E5-E8F9-8D8E-295DB057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123B7EDE-3CBC-69A0-09A8-47BDB2A7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1FB79B57-F1EA-C8E0-BD6B-B3190AED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70022A46-8407-440F-3587-039D3CE15909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0EB83D-E406-F80A-2BC2-A2EFEF538B3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64552-D447-8242-9790-947E846CA358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C2F7D0-61DB-B1E6-E9B4-4311B117EBB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136B43-6578-3971-B354-C6C51460AF6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68726-8F85-0142-A166-525E89C8B9F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4305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85">
            <a:extLst>
              <a:ext uri="{FF2B5EF4-FFF2-40B4-BE49-F238E27FC236}">
                <a16:creationId xmlns:a16="http://schemas.microsoft.com/office/drawing/2014/main" id="{BE1D2EF0-B8D5-FE56-E75C-7EA7B00273AC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20773F04-0A80-CD99-D973-E447B4BE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BD50C000-67DE-F2EC-0E6B-E003D168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71F8BAB6-A4E4-33FD-4E86-8471D306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462E3347-F039-E6CB-387B-6873635F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E627800-2479-2AB3-C5A1-ECF9BBED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9C087B14-7713-6CCD-B42E-BA29DB4739E1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5E0F03E-16F3-9404-D4EB-2CD7241B310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ABAA5E-465A-464A-BEA4-4CF6F721DC81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147740F-45AC-F3E5-536C-380B376E401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4F4752-72D7-B2C4-017F-A0F409F22FC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3A074-F2F4-2540-8EE8-5E3F7730C11F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1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44F7DF44-DD11-85C1-63A4-1C67C44BB696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6A23486-844C-E89A-A1E1-CC67ECA1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084F2D5-E14D-0451-3E72-93E44AE1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5C42D9-B650-3BF1-880F-B7CD3075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F184EF8-1A7D-F0B7-6527-BBA6CA6A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B0D043B7-9FC2-6319-BFEF-CD5D692C8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1" name="Oval 14">
            <a:extLst>
              <a:ext uri="{FF2B5EF4-FFF2-40B4-BE49-F238E27FC236}">
                <a16:creationId xmlns:a16="http://schemas.microsoft.com/office/drawing/2014/main" id="{469F7E3B-D32E-2285-3361-35EE9378AE91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B4E0367-C725-39A0-120E-F9E9F002985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C5459-C3C1-CF4F-A33C-26DF58125667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E5DD4F3-1A9C-7D52-FC61-9C7972D62BF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3235BA2-2DF5-79B5-F092-650970008A0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1EC30-EDAB-3B42-A5CF-8931FE7CDAC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91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FC6579-A14B-A55D-B9DC-3ABC1207220E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7AD91D52-7DB3-A9EB-8E0E-E085A4AA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0B24CEAA-2ADD-4E2E-17E0-841FA1C1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034B3C74-106E-EF65-1337-D4D4A10D4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9C49385-CD1C-1157-C491-294CC314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0E0CEF12-4EBB-8C69-7335-77426372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3" name="Oval 16">
            <a:extLst>
              <a:ext uri="{FF2B5EF4-FFF2-40B4-BE49-F238E27FC236}">
                <a16:creationId xmlns:a16="http://schemas.microsoft.com/office/drawing/2014/main" id="{E4D0951F-0E02-4401-2091-AC0E3A77FF47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40F374D5-209E-483F-7459-247DDADFB1F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E79162-D05C-3F48-95B7-AE0BD06629A3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6831EFAE-41DA-D1D7-1F7F-11980CE3100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33976959-B0E7-4A6F-F0C6-875EAEEACC5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F3A60-D1E5-6147-87D6-F37D0295B67F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42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85">
            <a:extLst>
              <a:ext uri="{FF2B5EF4-FFF2-40B4-BE49-F238E27FC236}">
                <a16:creationId xmlns:a16="http://schemas.microsoft.com/office/drawing/2014/main" id="{49639727-EBAD-1BC1-AE9D-BCE7CBCD1B48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A2AC15ED-450E-354E-BF7B-D267DAC2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109F9DBE-B3CA-7C55-7C19-347837595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0944591A-19B2-66EE-4123-3A16AB20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52C660EB-F131-3D2F-5C70-65E37C67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A0BA8084-6C8D-DE7A-DF51-4AB13C05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9" name="Oval 12">
            <a:extLst>
              <a:ext uri="{FF2B5EF4-FFF2-40B4-BE49-F238E27FC236}">
                <a16:creationId xmlns:a16="http://schemas.microsoft.com/office/drawing/2014/main" id="{05C860FA-E257-09A2-72BB-963380757155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40043CB-34A3-4D51-AA17-5B3D1B2F4EE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E5DFA-DB2B-8A4F-9D0A-FECE8B47BE9B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F5765AB-71B3-12B8-57A3-8112B5D6C8A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229C2E5-0DEC-752D-5E64-37D0EC5F034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2DE95-A3A8-574C-90BB-BB6297F0886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62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85">
            <a:extLst>
              <a:ext uri="{FF2B5EF4-FFF2-40B4-BE49-F238E27FC236}">
                <a16:creationId xmlns:a16="http://schemas.microsoft.com/office/drawing/2014/main" id="{0E5FE13F-6F27-0583-6507-E649FE0B37AC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8AEC1354-8E54-CC97-F2FC-067303225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47D811BF-39EC-7EF9-A032-8267346C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3E7738CE-4785-AB01-A24E-6A3FEBDC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E2737693-9ECC-CC8B-8E14-72DD45F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98D93128-8557-62E7-6A0A-62D4781F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8" name="Oval 11">
            <a:extLst>
              <a:ext uri="{FF2B5EF4-FFF2-40B4-BE49-F238E27FC236}">
                <a16:creationId xmlns:a16="http://schemas.microsoft.com/office/drawing/2014/main" id="{C23B9F1E-7A26-CC35-D324-354535431533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3E6F6CB-45C2-E589-E829-F55AED4D663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DF303-CA8A-4D4D-9CB5-AD1E63039A66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9AD050-00FF-577A-F2F5-B2636DEBDE2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7D01DAF-1627-5BF9-AA33-907201F325C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CCBAA-FFED-5E44-9463-86528E03C0FC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88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C086459A-D4E8-178E-4872-B07CC5081F0B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B38CD41B-577C-19C0-7054-F5A5F37F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5329785B-12BF-E2FA-5260-9F3E14E7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15B76FE7-A40C-4016-6A0A-379D032D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DC691E-857C-C7A0-3B20-37C964E1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F4F0CB94-8362-59D6-F7B1-ECEEDB3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1" name="Oval 14">
            <a:extLst>
              <a:ext uri="{FF2B5EF4-FFF2-40B4-BE49-F238E27FC236}">
                <a16:creationId xmlns:a16="http://schemas.microsoft.com/office/drawing/2014/main" id="{F8077A2D-AF52-7F17-B46A-4EF5E28A2515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34D4BE8-D773-1FA5-C49A-E8A8133D0F6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03350-E294-F342-A544-F777C44648B6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EC7EC1F-71B1-70BE-1827-4F544D476F7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59BEEB0-2491-EB01-CADC-497EAFA1C1D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7D1A4-EA0A-464C-B2A3-FC0E002E3B0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7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B256B501-12DC-A6A6-93BF-9DFBC0537547}"/>
              </a:ext>
            </a:extLst>
          </p:cNvPr>
          <p:cNvGrpSpPr>
            <a:grpSpLocks/>
          </p:cNvGrpSpPr>
          <p:nvPr/>
        </p:nvGrpSpPr>
        <p:grpSpPr bwMode="auto">
          <a:xfrm>
            <a:off x="10999788" y="5986463"/>
            <a:ext cx="1054100" cy="469900"/>
            <a:chOff x="10999564" y="5987061"/>
            <a:chExt cx="1054467" cy="46969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24B14FA-6E98-4CF7-3613-5E441688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56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247FA655-58EC-F382-2995-3B12EFA4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436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43CE80F6-0595-110C-4C05-23290FDC5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915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19A4B95D-5ED5-E579-A50F-CB6CB2FC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396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ADB8AEE3-308A-796F-522F-F03E777B7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76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1" name="Oval 14">
            <a:extLst>
              <a:ext uri="{FF2B5EF4-FFF2-40B4-BE49-F238E27FC236}">
                <a16:creationId xmlns:a16="http://schemas.microsoft.com/office/drawing/2014/main" id="{0B24B33D-2CF9-9A88-1D04-5F8CD5675A25}"/>
              </a:ext>
            </a:extLst>
          </p:cNvPr>
          <p:cNvSpPr>
            <a:spLocks/>
          </p:cNvSpPr>
          <p:nvPr/>
        </p:nvSpPr>
        <p:spPr bwMode="auto">
          <a:xfrm>
            <a:off x="320675" y="652463"/>
            <a:ext cx="320675" cy="320675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CFF7E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97F6DF4-D3AC-4E29-A227-4E8C179CDB1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B3E11-A754-374F-940B-551A844D88A2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76BED7C-6FE0-E15D-AFB7-2B7E19A853F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010F427-7428-ECF3-C559-EF0DA55AEEC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CC2279-ED04-B449-8471-7ACE5A777C3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55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86FBDC-4639-C9A7-22BE-9630FA815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9D04A9-E159-B352-4120-F38374CE9B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1BDA-BE1C-90D6-4754-6E5F65A680F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 smtClean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>
              <a:defRPr/>
            </a:pPr>
            <a:fld id="{DF11BDEB-A30E-1941-8CB5-741C54E525DF}" type="datetime1">
              <a:rPr/>
              <a:pPr>
                <a:defRPr/>
              </a:pPr>
              <a:t>12/14/23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BC55D-33C1-097E-0CF9-77F5CA6427C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>
              <a:defRPr/>
            </a:pPr>
            <a: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ABA8D-7506-8912-A339-77C235083C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 smtClean="0">
                <a:solidFill>
                  <a:srgbClr val="898989"/>
                </a:solidFill>
                <a:uFillTx/>
                <a:latin typeface="Avenir Next LT Pro"/>
                <a:ea typeface="Source Sans Pro SemiBold" pitchFamily="34"/>
              </a:defRPr>
            </a:lvl1pPr>
          </a:lstStyle>
          <a:p>
            <a:pPr>
              <a:defRPr/>
            </a:pPr>
            <a:fld id="{87327A7C-D848-2D4F-A4D7-3B794947402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Avenir Next LT Pro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venir Next LT Pro" panose="020F0502020204030204" pitchFamily="34" charset="0"/>
        </a:defRPr>
      </a:lvl9pPr>
    </p:titleStyle>
    <p:bodyStyle>
      <a:lvl1pPr marL="228600" indent="-228600" algn="l" rtl="0" eaLnBrk="0" fontAlgn="base">
        <a:lnSpc>
          <a:spcPct val="11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Avenir Next LT Pro"/>
        </a:defRPr>
      </a:lvl1pPr>
      <a:lvl2pPr marL="685800" lvl="1" indent="-228600" algn="l" rtl="0" eaLnBrk="0" fontAlgn="base">
        <a:lnSpc>
          <a:spcPct val="11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Avenir Next LT Pro"/>
        </a:defRPr>
      </a:lvl2pPr>
      <a:lvl3pPr marL="1143000" lvl="2" indent="-228600" algn="l" rtl="0" eaLnBrk="0" fontAlgn="base">
        <a:lnSpc>
          <a:spcPct val="11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Avenir Next LT Pro"/>
        </a:defRPr>
      </a:lvl3pPr>
      <a:lvl4pPr marL="1600200" lvl="3" indent="-228600" algn="l" rtl="0" eaLnBrk="0" fontAlgn="base">
        <a:lnSpc>
          <a:spcPct val="11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venir Next LT Pro"/>
        </a:defRPr>
      </a:lvl4pPr>
      <a:lvl5pPr marL="2057400" lvl="4" indent="-228600" algn="l" rtl="0" eaLnBrk="0" fontAlgn="base">
        <a:lnSpc>
          <a:spcPct val="11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0kcDnIw60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eGEX_LTqh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0">
            <a:extLst>
              <a:ext uri="{FF2B5EF4-FFF2-40B4-BE49-F238E27FC236}">
                <a16:creationId xmlns:a16="http://schemas.microsoft.com/office/drawing/2014/main" id="{AE9DD842-AC0C-B997-7250-91761A3052D1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732D0A-5A2F-081A-1059-CFE2A4448E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26238" y="685800"/>
            <a:ext cx="4203700" cy="3595688"/>
          </a:xfrm>
        </p:spPr>
        <p:txBody>
          <a:bodyPr anchorCtr="0">
            <a:normAutofit/>
          </a:bodyPr>
          <a:lstStyle/>
          <a:p>
            <a:pPr algn="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200"/>
              <a:t>Belgium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9D85E04-6922-E3A1-C29C-8866FB7B43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26238" y="4373563"/>
            <a:ext cx="4203700" cy="1143000"/>
          </a:xfrm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None/>
              <a:defRPr/>
            </a:pPr>
            <a:endParaRPr lang="nl-BE"/>
          </a:p>
        </p:txBody>
      </p:sp>
      <p:grpSp>
        <p:nvGrpSpPr>
          <p:cNvPr id="13317" name="Group 1032">
            <a:extLst>
              <a:ext uri="{FF2B5EF4-FFF2-40B4-BE49-F238E27FC236}">
                <a16:creationId xmlns:a16="http://schemas.microsoft.com/office/drawing/2014/main" id="{AE47DF15-CE12-B1CE-7975-934FCBE51484}"/>
              </a:ext>
            </a:extLst>
          </p:cNvPr>
          <p:cNvGrpSpPr>
            <a:grpSpLocks/>
          </p:cNvGrpSpPr>
          <p:nvPr/>
        </p:nvGrpSpPr>
        <p:grpSpPr bwMode="auto">
          <a:xfrm>
            <a:off x="1508125" y="1362075"/>
            <a:ext cx="4833938" cy="4257675"/>
            <a:chOff x="1508010" y="1361349"/>
            <a:chExt cx="4833902" cy="4258177"/>
          </a:xfrm>
        </p:grpSpPr>
        <p:sp>
          <p:nvSpPr>
            <p:cNvPr id="13334" name="Rectangle 1033">
              <a:extLst>
                <a:ext uri="{FF2B5EF4-FFF2-40B4-BE49-F238E27FC236}">
                  <a16:creationId xmlns:a16="http://schemas.microsoft.com/office/drawing/2014/main" id="{76EA462E-F5B1-0A70-BC4A-EFD32BF7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010" y="1361349"/>
              <a:ext cx="4833902" cy="42581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it-IT">
                <a:solidFill>
                  <a:srgbClr val="FFFFFF"/>
                </a:solidFill>
                <a:latin typeface="Avenir Next LT Pro" panose="020F0502020204030204" pitchFamily="34" charset="0"/>
              </a:endParaRPr>
            </a:p>
          </p:txBody>
        </p:sp>
        <p:sp>
          <p:nvSpPr>
            <p:cNvPr id="13335" name="Rectangle 1034">
              <a:extLst>
                <a:ext uri="{FF2B5EF4-FFF2-40B4-BE49-F238E27FC236}">
                  <a16:creationId xmlns:a16="http://schemas.microsoft.com/office/drawing/2014/main" id="{BDADEA61-A02F-0BF6-55F6-4A640E3C3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010" y="1361349"/>
              <a:ext cx="4833902" cy="4258177"/>
            </a:xfrm>
            <a:prstGeom prst="rect">
              <a:avLst/>
            </a:prstGeom>
            <a:solidFill>
              <a:srgbClr val="21C46B">
                <a:alpha val="2000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it-IT">
                <a:solidFill>
                  <a:srgbClr val="FFFFFF"/>
                </a:solidFill>
                <a:latin typeface="Avenir Next LT Pro" panose="020F0502020204030204" pitchFamily="34" charset="0"/>
              </a:endParaRPr>
            </a:p>
          </p:txBody>
        </p:sp>
      </p:grpSp>
      <p:sp>
        <p:nvSpPr>
          <p:cNvPr id="13318" name="Freeform: Shape 1036">
            <a:extLst>
              <a:ext uri="{FF2B5EF4-FFF2-40B4-BE49-F238E27FC236}">
                <a16:creationId xmlns:a16="http://schemas.microsoft.com/office/drawing/2014/main" id="{397BEB8A-F7A9-B697-42C2-85E89ADCA90B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1579563"/>
            <a:ext cx="1862138" cy="277812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7960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281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3319" name="Freeform: Shape 1038">
            <a:extLst>
              <a:ext uri="{FF2B5EF4-FFF2-40B4-BE49-F238E27FC236}">
                <a16:creationId xmlns:a16="http://schemas.microsoft.com/office/drawing/2014/main" id="{0114629E-698C-3944-BDC1-B38C8F8AB5DC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2019300"/>
            <a:ext cx="1862138" cy="277813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8205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473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3320" name="Rectangle 1040">
            <a:extLst>
              <a:ext uri="{FF2B5EF4-FFF2-40B4-BE49-F238E27FC236}">
                <a16:creationId xmlns:a16="http://schemas.microsoft.com/office/drawing/2014/main" id="{6AD8B518-C7DA-4E28-00FA-D24FF464E870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370013" y="1220788"/>
            <a:ext cx="4833937" cy="42576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3321" name="Rectangle 1042">
            <a:extLst>
              <a:ext uri="{FF2B5EF4-FFF2-40B4-BE49-F238E27FC236}">
                <a16:creationId xmlns:a16="http://schemas.microsoft.com/office/drawing/2014/main" id="{3D6DEE9E-1523-9F64-D10B-3E4F9F385450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370013" y="1220788"/>
            <a:ext cx="4833937" cy="4257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3322" name="Oval 1044">
            <a:extLst>
              <a:ext uri="{FF2B5EF4-FFF2-40B4-BE49-F238E27FC236}">
                <a16:creationId xmlns:a16="http://schemas.microsoft.com/office/drawing/2014/main" id="{EF23D744-7AD5-66A7-A32A-CBF9F33DA255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177925" y="4357688"/>
            <a:ext cx="319088" cy="319087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13323" name="Oval 1046">
            <a:extLst>
              <a:ext uri="{FF2B5EF4-FFF2-40B4-BE49-F238E27FC236}">
                <a16:creationId xmlns:a16="http://schemas.microsoft.com/office/drawing/2014/main" id="{007C4269-72E6-8143-DA70-B5AE93C1FA9C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177925" y="4357688"/>
            <a:ext cx="319088" cy="319087"/>
          </a:xfrm>
          <a:custGeom>
            <a:avLst/>
            <a:gdLst>
              <a:gd name="T0" fmla="*/ 159970 w 319939"/>
              <a:gd name="T1" fmla="*/ 0 h 319939"/>
              <a:gd name="T2" fmla="*/ 319939 w 319939"/>
              <a:gd name="T3" fmla="*/ 159970 h 319939"/>
              <a:gd name="T4" fmla="*/ 159970 w 319939"/>
              <a:gd name="T5" fmla="*/ 319939 h 319939"/>
              <a:gd name="T6" fmla="*/ 0 w 319939"/>
              <a:gd name="T7" fmla="*/ 159970 h 319939"/>
              <a:gd name="T8" fmla="*/ 46854 w 319939"/>
              <a:gd name="T9" fmla="*/ 46854 h 319939"/>
              <a:gd name="T10" fmla="*/ 46854 w 319939"/>
              <a:gd name="T11" fmla="*/ 273085 h 319939"/>
              <a:gd name="T12" fmla="*/ 273085 w 319939"/>
              <a:gd name="T13" fmla="*/ 273085 h 319939"/>
              <a:gd name="T14" fmla="*/ 273085 w 319939"/>
              <a:gd name="T15" fmla="*/ 46854 h 3199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854 w 319939"/>
              <a:gd name="T25" fmla="*/ 46854 h 319939"/>
              <a:gd name="T26" fmla="*/ 273085 w 319939"/>
              <a:gd name="T27" fmla="*/ 273085 h 3199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939" h="319939">
                <a:moveTo>
                  <a:pt x="0" y="159970"/>
                </a:moveTo>
                <a:lnTo>
                  <a:pt x="0" y="159970"/>
                </a:lnTo>
                <a:cubicBezTo>
                  <a:pt x="0" y="248318"/>
                  <a:pt x="71621" y="319940"/>
                  <a:pt x="159970" y="319940"/>
                </a:cubicBezTo>
                <a:cubicBezTo>
                  <a:pt x="248318" y="319940"/>
                  <a:pt x="319940" y="248318"/>
                  <a:pt x="319940" y="159970"/>
                </a:cubicBezTo>
                <a:cubicBezTo>
                  <a:pt x="319940" y="71621"/>
                  <a:pt x="248318" y="0"/>
                  <a:pt x="159970" y="0"/>
                </a:cubicBezTo>
                <a:cubicBezTo>
                  <a:pt x="71621" y="0"/>
                  <a:pt x="0" y="71621"/>
                  <a:pt x="0" y="159969"/>
                </a:cubicBezTo>
                <a:close/>
              </a:path>
            </a:pathLst>
          </a:custGeom>
          <a:solidFill>
            <a:srgbClr val="21C46B">
              <a:alpha val="20000"/>
            </a:srgbClr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pic>
        <p:nvPicPr>
          <p:cNvPr id="13324" name="Picture 2" descr="Belgium Country Europe - Free vector graphic on Pixabay">
            <a:extLst>
              <a:ext uri="{FF2B5EF4-FFF2-40B4-BE49-F238E27FC236}">
                <a16:creationId xmlns:a16="http://schemas.microsoft.com/office/drawing/2014/main" id="{BB8E1A2B-3248-545F-836F-EE769945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644650"/>
            <a:ext cx="41719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 1048">
            <a:extLst>
              <a:ext uri="{FF2B5EF4-FFF2-40B4-BE49-F238E27FC236}">
                <a16:creationId xmlns:a16="http://schemas.microsoft.com/office/drawing/2014/main" id="{2536526D-F468-F9C0-10DA-9FC7183EEF7A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858838"/>
            <a:ext cx="693737" cy="693737"/>
            <a:chOff x="5211970" y="858932"/>
            <a:chExt cx="693398" cy="693398"/>
          </a:xfrm>
        </p:grpSpPr>
        <p:sp>
          <p:nvSpPr>
            <p:cNvPr id="13332" name="Graphic 212">
              <a:extLst>
                <a:ext uri="{FF2B5EF4-FFF2-40B4-BE49-F238E27FC236}">
                  <a16:creationId xmlns:a16="http://schemas.microsoft.com/office/drawing/2014/main" id="{AA96C052-60A1-A232-1C51-7623A0C0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970" y="858932"/>
              <a:ext cx="693398" cy="693398"/>
            </a:xfrm>
            <a:custGeom>
              <a:avLst/>
              <a:gdLst>
                <a:gd name="T0" fmla="*/ 346699 w 807148"/>
                <a:gd name="T1" fmla="*/ 0 h 807148"/>
                <a:gd name="T2" fmla="*/ 693398 w 807148"/>
                <a:gd name="T3" fmla="*/ 346699 h 807148"/>
                <a:gd name="T4" fmla="*/ 346699 w 807148"/>
                <a:gd name="T5" fmla="*/ 693398 h 807148"/>
                <a:gd name="T6" fmla="*/ 0 w 807148"/>
                <a:gd name="T7" fmla="*/ 346699 h 807148"/>
                <a:gd name="T8" fmla="*/ 346699 w 807148"/>
                <a:gd name="T9" fmla="*/ 0 h 807148"/>
                <a:gd name="T10" fmla="*/ 0 w 807148"/>
                <a:gd name="T11" fmla="*/ 346699 h 807148"/>
                <a:gd name="T12" fmla="*/ 346699 w 807148"/>
                <a:gd name="T13" fmla="*/ 693399 h 807148"/>
                <a:gd name="T14" fmla="*/ 693399 w 807148"/>
                <a:gd name="T15" fmla="*/ 346699 h 807148"/>
                <a:gd name="T16" fmla="*/ 346699 w 807148"/>
                <a:gd name="T17" fmla="*/ 0 h 807148"/>
                <a:gd name="T18" fmla="*/ 346699 w 807148"/>
                <a:gd name="T19" fmla="*/ 573850 h 807148"/>
                <a:gd name="T20" fmla="*/ 119548 w 807148"/>
                <a:gd name="T21" fmla="*/ 346699 h 807148"/>
                <a:gd name="T22" fmla="*/ 346699 w 807148"/>
                <a:gd name="T23" fmla="*/ 119548 h 807148"/>
                <a:gd name="T24" fmla="*/ 573850 w 807148"/>
                <a:gd name="T25" fmla="*/ 346699 h 807148"/>
                <a:gd name="T26" fmla="*/ 346699 w 807148"/>
                <a:gd name="T27" fmla="*/ 573850 h 807148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7148"/>
                <a:gd name="T43" fmla="*/ 0 h 807148"/>
                <a:gd name="T44" fmla="*/ 807148 w 807148"/>
                <a:gd name="T45" fmla="*/ 807148 h 807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3333" name="Graphic 212">
              <a:extLst>
                <a:ext uri="{FF2B5EF4-FFF2-40B4-BE49-F238E27FC236}">
                  <a16:creationId xmlns:a16="http://schemas.microsoft.com/office/drawing/2014/main" id="{40F72122-DE77-0761-D406-43765168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970" y="858932"/>
              <a:ext cx="693398" cy="693398"/>
            </a:xfrm>
            <a:custGeom>
              <a:avLst/>
              <a:gdLst>
                <a:gd name="T0" fmla="*/ 346699 w 807148"/>
                <a:gd name="T1" fmla="*/ 0 h 807148"/>
                <a:gd name="T2" fmla="*/ 693398 w 807148"/>
                <a:gd name="T3" fmla="*/ 346699 h 807148"/>
                <a:gd name="T4" fmla="*/ 346699 w 807148"/>
                <a:gd name="T5" fmla="*/ 693398 h 807148"/>
                <a:gd name="T6" fmla="*/ 0 w 807148"/>
                <a:gd name="T7" fmla="*/ 346699 h 807148"/>
                <a:gd name="T8" fmla="*/ 346699 w 807148"/>
                <a:gd name="T9" fmla="*/ 0 h 807148"/>
                <a:gd name="T10" fmla="*/ 0 w 807148"/>
                <a:gd name="T11" fmla="*/ 346699 h 807148"/>
                <a:gd name="T12" fmla="*/ 346699 w 807148"/>
                <a:gd name="T13" fmla="*/ 693399 h 807148"/>
                <a:gd name="T14" fmla="*/ 693399 w 807148"/>
                <a:gd name="T15" fmla="*/ 346699 h 807148"/>
                <a:gd name="T16" fmla="*/ 346699 w 807148"/>
                <a:gd name="T17" fmla="*/ 0 h 807148"/>
                <a:gd name="T18" fmla="*/ 346699 w 807148"/>
                <a:gd name="T19" fmla="*/ 573850 h 807148"/>
                <a:gd name="T20" fmla="*/ 119548 w 807148"/>
                <a:gd name="T21" fmla="*/ 346699 h 807148"/>
                <a:gd name="T22" fmla="*/ 346699 w 807148"/>
                <a:gd name="T23" fmla="*/ 119548 h 807148"/>
                <a:gd name="T24" fmla="*/ 573850 w 807148"/>
                <a:gd name="T25" fmla="*/ 346699 h 807148"/>
                <a:gd name="T26" fmla="*/ 346699 w 807148"/>
                <a:gd name="T27" fmla="*/ 573850 h 807148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7148"/>
                <a:gd name="T43" fmla="*/ 0 h 807148"/>
                <a:gd name="T44" fmla="*/ 807148 w 807148"/>
                <a:gd name="T45" fmla="*/ 807148 h 807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80BD">
                <a:alpha val="20000"/>
              </a:srgbClr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it-IT"/>
            </a:p>
          </p:txBody>
        </p:sp>
      </p:grpSp>
      <p:grpSp>
        <p:nvGrpSpPr>
          <p:cNvPr id="13326" name="Graphic 185">
            <a:extLst>
              <a:ext uri="{FF2B5EF4-FFF2-40B4-BE49-F238E27FC236}">
                <a16:creationId xmlns:a16="http://schemas.microsoft.com/office/drawing/2014/main" id="{4448E94B-3D4B-577E-D368-B26CC1026093}"/>
              </a:ext>
            </a:extLst>
          </p:cNvPr>
          <p:cNvGrpSpPr>
            <a:grpSpLocks/>
          </p:cNvGrpSpPr>
          <p:nvPr/>
        </p:nvGrpSpPr>
        <p:grpSpPr bwMode="auto">
          <a:xfrm>
            <a:off x="10428288" y="5986463"/>
            <a:ext cx="1054100" cy="469900"/>
            <a:chOff x="10428631" y="5987061"/>
            <a:chExt cx="1054467" cy="469690"/>
          </a:xfrm>
        </p:grpSpPr>
        <p:sp>
          <p:nvSpPr>
            <p:cNvPr id="13327" name="Freeform: Shape 1053">
              <a:extLst>
                <a:ext uri="{FF2B5EF4-FFF2-40B4-BE49-F238E27FC236}">
                  <a16:creationId xmlns:a16="http://schemas.microsoft.com/office/drawing/2014/main" id="{CAD2F6C0-D5D4-3B5E-752C-BB78B3F77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63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3328" name="Freeform: Shape 1054">
              <a:extLst>
                <a:ext uri="{FF2B5EF4-FFF2-40B4-BE49-F238E27FC236}">
                  <a16:creationId xmlns:a16="http://schemas.microsoft.com/office/drawing/2014/main" id="{B3B9623E-20B1-5DA3-6EC7-9AA6D773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3428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3329" name="Freeform: Shape 1055">
              <a:extLst>
                <a:ext uri="{FF2B5EF4-FFF2-40B4-BE49-F238E27FC236}">
                  <a16:creationId xmlns:a16="http://schemas.microsoft.com/office/drawing/2014/main" id="{92EB532B-5D44-1271-BE52-B75232FE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23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3330" name="Freeform: Shape 1056">
              <a:extLst>
                <a:ext uri="{FF2B5EF4-FFF2-40B4-BE49-F238E27FC236}">
                  <a16:creationId xmlns:a16="http://schemas.microsoft.com/office/drawing/2014/main" id="{44B1C3FC-F028-6CB7-B44C-64197E5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03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3331" name="Freeform: Shape 1057">
              <a:extLst>
                <a:ext uri="{FF2B5EF4-FFF2-40B4-BE49-F238E27FC236}">
                  <a16:creationId xmlns:a16="http://schemas.microsoft.com/office/drawing/2014/main" id="{390A37BF-8D98-38BE-58E8-3DB78C971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782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194">
            <a:extLst>
              <a:ext uri="{FF2B5EF4-FFF2-40B4-BE49-F238E27FC236}">
                <a16:creationId xmlns:a16="http://schemas.microsoft.com/office/drawing/2014/main" id="{4DBF5688-B593-54F0-7610-75650B922C59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2531" name="Freeform: Shape 7196">
            <a:extLst>
              <a:ext uri="{FF2B5EF4-FFF2-40B4-BE49-F238E27FC236}">
                <a16:creationId xmlns:a16="http://schemas.microsoft.com/office/drawing/2014/main" id="{7273ED9C-71CE-EE79-BADE-4F3BEA44856C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2" name="Freeform: Shape 7198">
            <a:extLst>
              <a:ext uri="{FF2B5EF4-FFF2-40B4-BE49-F238E27FC236}">
                <a16:creationId xmlns:a16="http://schemas.microsoft.com/office/drawing/2014/main" id="{A7AD1CBA-7951-FB6D-56D5-10DA7A780FBC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21C46B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3" name="Freeform: Shape 7200">
            <a:extLst>
              <a:ext uri="{FF2B5EF4-FFF2-40B4-BE49-F238E27FC236}">
                <a16:creationId xmlns:a16="http://schemas.microsoft.com/office/drawing/2014/main" id="{018CDB08-F654-4AF9-ADFF-5BBB6F6DE289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292100"/>
            <a:ext cx="1862138" cy="277813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7960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281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2534" name="Freeform: Shape 7202">
            <a:extLst>
              <a:ext uri="{FF2B5EF4-FFF2-40B4-BE49-F238E27FC236}">
                <a16:creationId xmlns:a16="http://schemas.microsoft.com/office/drawing/2014/main" id="{F0B5203E-7ECE-7044-68A8-CD2C01D3A4BB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731838"/>
            <a:ext cx="1862138" cy="277812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8205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473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2535" name="Titel 1">
            <a:extLst>
              <a:ext uri="{FF2B5EF4-FFF2-40B4-BE49-F238E27FC236}">
                <a16:creationId xmlns:a16="http://schemas.microsoft.com/office/drawing/2014/main" id="{1299F4BA-3712-6E5B-0FE0-8F7DC862EBB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62138" y="633413"/>
            <a:ext cx="4833937" cy="1314450"/>
          </a:xfrm>
        </p:spPr>
        <p:txBody>
          <a:bodyPr anchor="b"/>
          <a:lstStyle/>
          <a:p>
            <a:pPr eaLnBrk="1"/>
            <a:r>
              <a:rPr lang="nl-NL" altLang="it-IT">
                <a:latin typeface="Avenir Next LT Pro" panose="020B0504020202020204" pitchFamily="34" charset="77"/>
              </a:rPr>
              <a:t>Geel </a:t>
            </a:r>
          </a:p>
        </p:txBody>
      </p:sp>
      <p:sp>
        <p:nvSpPr>
          <p:cNvPr id="22536" name="Tijdelijke aanduiding voor inhoud 2">
            <a:extLst>
              <a:ext uri="{FF2B5EF4-FFF2-40B4-BE49-F238E27FC236}">
                <a16:creationId xmlns:a16="http://schemas.microsoft.com/office/drawing/2014/main" id="{15ABDA32-30A0-92B2-DA3F-559C9ED5CFE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862138" y="2125663"/>
            <a:ext cx="4833937" cy="4044950"/>
          </a:xfrm>
        </p:spPr>
        <p:txBody>
          <a:bodyPr/>
          <a:lstStyle/>
          <a:p>
            <a:pPr eaLnBrk="1"/>
            <a:r>
              <a:rPr lang="nl-NL" altLang="it-IT">
                <a:latin typeface="Avenir Next LT Pro" panose="020B0504020202020204" pitchFamily="34" charset="77"/>
              </a:rPr>
              <a:t>Kempen 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40.000 inhabitants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11 boroughs  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109,8 km²  </a:t>
            </a:r>
          </a:p>
        </p:txBody>
      </p:sp>
      <p:pic>
        <p:nvPicPr>
          <p:cNvPr id="22537" name="Picture 2" descr="Geel (stad) - Wikipedia">
            <a:extLst>
              <a:ext uri="{FF2B5EF4-FFF2-40B4-BE49-F238E27FC236}">
                <a16:creationId xmlns:a16="http://schemas.microsoft.com/office/drawing/2014/main" id="{97BE1D2A-5D12-9E17-526B-61A9AD55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09800"/>
            <a:ext cx="40719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8" name="Graphic 185">
            <a:extLst>
              <a:ext uri="{FF2B5EF4-FFF2-40B4-BE49-F238E27FC236}">
                <a16:creationId xmlns:a16="http://schemas.microsoft.com/office/drawing/2014/main" id="{7EC3C459-DC60-645A-298A-F81028274F65}"/>
              </a:ext>
            </a:extLst>
          </p:cNvPr>
          <p:cNvGrpSpPr>
            <a:grpSpLocks/>
          </p:cNvGrpSpPr>
          <p:nvPr/>
        </p:nvGrpSpPr>
        <p:grpSpPr bwMode="auto">
          <a:xfrm>
            <a:off x="10428288" y="5986463"/>
            <a:ext cx="1054100" cy="469900"/>
            <a:chOff x="10428631" y="5987061"/>
            <a:chExt cx="1054467" cy="469690"/>
          </a:xfrm>
        </p:grpSpPr>
        <p:sp>
          <p:nvSpPr>
            <p:cNvPr id="22539" name="Freeform: Shape 7205">
              <a:extLst>
                <a:ext uri="{FF2B5EF4-FFF2-40B4-BE49-F238E27FC236}">
                  <a16:creationId xmlns:a16="http://schemas.microsoft.com/office/drawing/2014/main" id="{3FD7AF52-B239-B16F-C480-F997F92E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63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2540" name="Freeform: Shape 7206">
              <a:extLst>
                <a:ext uri="{FF2B5EF4-FFF2-40B4-BE49-F238E27FC236}">
                  <a16:creationId xmlns:a16="http://schemas.microsoft.com/office/drawing/2014/main" id="{318A54F8-4A94-104B-F9DD-C15A204F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3428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2541" name="Freeform: Shape 7207">
              <a:extLst>
                <a:ext uri="{FF2B5EF4-FFF2-40B4-BE49-F238E27FC236}">
                  <a16:creationId xmlns:a16="http://schemas.microsoft.com/office/drawing/2014/main" id="{C7E972BA-A063-40A0-AF36-2861086E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23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2542" name="Freeform: Shape 7208">
              <a:extLst>
                <a:ext uri="{FF2B5EF4-FFF2-40B4-BE49-F238E27FC236}">
                  <a16:creationId xmlns:a16="http://schemas.microsoft.com/office/drawing/2014/main" id="{B3DDDEAD-089E-1C0D-B0E0-8D44DCFAA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03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2543" name="Freeform: Shape 7209">
              <a:extLst>
                <a:ext uri="{FF2B5EF4-FFF2-40B4-BE49-F238E27FC236}">
                  <a16:creationId xmlns:a16="http://schemas.microsoft.com/office/drawing/2014/main" id="{40163C0C-8721-508C-905E-EEB5B3B8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7827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EB0D8ED7-0810-6888-5B6A-BC9D1434774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it-IT">
                <a:latin typeface="Avenir Next LT Pro" panose="020B0504020202020204" pitchFamily="34" charset="77"/>
              </a:rPr>
              <a:t>Wallonia 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7CA5F178-1805-C7D9-7A32-AB48626DC60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nl-NL" altLang="it-IT">
                <a:latin typeface="Avenir Next LT Pro" panose="020B0504020202020204" pitchFamily="34" charset="77"/>
              </a:rPr>
              <a:t>Hills &amp; mountains 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French 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Woods &amp; nature </a:t>
            </a:r>
          </a:p>
          <a:p>
            <a:pPr eaLnBrk="1"/>
            <a:r>
              <a:rPr lang="nl-NL" altLang="it-IT">
                <a:latin typeface="Avenir Next LT Pro" panose="020B0504020202020204" pitchFamily="34" charset="77"/>
              </a:rPr>
              <a:t>5 provinces </a:t>
            </a:r>
          </a:p>
          <a:p>
            <a:pPr eaLnBrk="1"/>
            <a:endParaRPr lang="nl-NL" altLang="it-IT">
              <a:latin typeface="Avenir Next LT Pro" panose="020B0504020202020204" pitchFamily="34" charset="77"/>
            </a:endParaRPr>
          </a:p>
        </p:txBody>
      </p:sp>
      <p:pic>
        <p:nvPicPr>
          <p:cNvPr id="23556" name="Picture 2" descr="Wallonia - Wikipedia">
            <a:extLst>
              <a:ext uri="{FF2B5EF4-FFF2-40B4-BE49-F238E27FC236}">
                <a16:creationId xmlns:a16="http://schemas.microsoft.com/office/drawing/2014/main" id="{13F4FC2D-10B4-FC77-E08D-9D9FBDCC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68103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al 5">
            <a:hlinkClick r:id="rId2"/>
            <a:extLst>
              <a:ext uri="{FF2B5EF4-FFF2-40B4-BE49-F238E27FC236}">
                <a16:creationId xmlns:a16="http://schemas.microsoft.com/office/drawing/2014/main" id="{7EA06AE9-B919-B742-8B3B-7648F19DC586}"/>
              </a:ext>
            </a:extLst>
          </p:cNvPr>
          <p:cNvSpPr>
            <a:spLocks/>
          </p:cNvSpPr>
          <p:nvPr/>
        </p:nvSpPr>
        <p:spPr bwMode="auto">
          <a:xfrm>
            <a:off x="841375" y="1509713"/>
            <a:ext cx="4105275" cy="3838575"/>
          </a:xfrm>
          <a:custGeom>
            <a:avLst/>
            <a:gdLst>
              <a:gd name="T0" fmla="*/ 2053390 w 4106780"/>
              <a:gd name="T1" fmla="*/ 0 h 3838075"/>
              <a:gd name="T2" fmla="*/ 4106780 w 4106780"/>
              <a:gd name="T3" fmla="*/ 1919038 h 3838075"/>
              <a:gd name="T4" fmla="*/ 2053390 w 4106780"/>
              <a:gd name="T5" fmla="*/ 3838075 h 3838075"/>
              <a:gd name="T6" fmla="*/ 0 w 4106780"/>
              <a:gd name="T7" fmla="*/ 1919038 h 3838075"/>
              <a:gd name="T8" fmla="*/ 601424 w 4106780"/>
              <a:gd name="T9" fmla="*/ 562073 h 3838075"/>
              <a:gd name="T10" fmla="*/ 601424 w 4106780"/>
              <a:gd name="T11" fmla="*/ 3276002 h 3838075"/>
              <a:gd name="T12" fmla="*/ 3505356 w 4106780"/>
              <a:gd name="T13" fmla="*/ 3276002 h 3838075"/>
              <a:gd name="T14" fmla="*/ 3505356 w 4106780"/>
              <a:gd name="T15" fmla="*/ 562073 h 383807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01424 w 4106780"/>
              <a:gd name="T25" fmla="*/ 562073 h 3838075"/>
              <a:gd name="T26" fmla="*/ 3505356 w 4106780"/>
              <a:gd name="T27" fmla="*/ 3276002 h 38380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06780" h="3838075">
                <a:moveTo>
                  <a:pt x="0" y="1919037"/>
                </a:moveTo>
                <a:lnTo>
                  <a:pt x="0" y="1919037"/>
                </a:lnTo>
                <a:cubicBezTo>
                  <a:pt x="0" y="2978891"/>
                  <a:pt x="919334" y="3838074"/>
                  <a:pt x="2053390" y="3838074"/>
                </a:cubicBezTo>
                <a:cubicBezTo>
                  <a:pt x="3187445" y="3838074"/>
                  <a:pt x="4106780" y="2978891"/>
                  <a:pt x="4106780" y="1919037"/>
                </a:cubicBezTo>
                <a:cubicBezTo>
                  <a:pt x="4106780" y="859182"/>
                  <a:pt x="3187445" y="0"/>
                  <a:pt x="2053390" y="0"/>
                </a:cubicBezTo>
                <a:cubicBezTo>
                  <a:pt x="919334" y="0"/>
                  <a:pt x="0" y="859182"/>
                  <a:pt x="0" y="1919036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4579" name="Tekstvak 6">
            <a:extLst>
              <a:ext uri="{FF2B5EF4-FFF2-40B4-BE49-F238E27FC236}">
                <a16:creationId xmlns:a16="http://schemas.microsoft.com/office/drawing/2014/main" id="{E686825A-971A-0C63-597B-04656ABF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477838"/>
            <a:ext cx="3117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it-IT" sz="4400">
                <a:solidFill>
                  <a:srgbClr val="000000"/>
                </a:solidFill>
              </a:rPr>
              <a:t>Video </a:t>
            </a:r>
          </a:p>
        </p:txBody>
      </p:sp>
      <p:sp>
        <p:nvSpPr>
          <p:cNvPr id="24580" name="Ovaal 9">
            <a:hlinkClick r:id="rId4"/>
            <a:extLst>
              <a:ext uri="{FF2B5EF4-FFF2-40B4-BE49-F238E27FC236}">
                <a16:creationId xmlns:a16="http://schemas.microsoft.com/office/drawing/2014/main" id="{9561826A-A4E9-5B33-B832-70B51F0A240E}"/>
              </a:ext>
            </a:extLst>
          </p:cNvPr>
          <p:cNvSpPr>
            <a:spLocks/>
          </p:cNvSpPr>
          <p:nvPr/>
        </p:nvSpPr>
        <p:spPr bwMode="auto">
          <a:xfrm>
            <a:off x="6653213" y="1509713"/>
            <a:ext cx="4106862" cy="3838575"/>
          </a:xfrm>
          <a:custGeom>
            <a:avLst/>
            <a:gdLst>
              <a:gd name="T0" fmla="*/ 2053390 w 4106780"/>
              <a:gd name="T1" fmla="*/ 0 h 3838075"/>
              <a:gd name="T2" fmla="*/ 4106780 w 4106780"/>
              <a:gd name="T3" fmla="*/ 1919038 h 3838075"/>
              <a:gd name="T4" fmla="*/ 2053390 w 4106780"/>
              <a:gd name="T5" fmla="*/ 3838075 h 3838075"/>
              <a:gd name="T6" fmla="*/ 0 w 4106780"/>
              <a:gd name="T7" fmla="*/ 1919038 h 3838075"/>
              <a:gd name="T8" fmla="*/ 601424 w 4106780"/>
              <a:gd name="T9" fmla="*/ 562073 h 3838075"/>
              <a:gd name="T10" fmla="*/ 601424 w 4106780"/>
              <a:gd name="T11" fmla="*/ 3276002 h 3838075"/>
              <a:gd name="T12" fmla="*/ 3505356 w 4106780"/>
              <a:gd name="T13" fmla="*/ 3276002 h 3838075"/>
              <a:gd name="T14" fmla="*/ 3505356 w 4106780"/>
              <a:gd name="T15" fmla="*/ 562073 h 383807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01424 w 4106780"/>
              <a:gd name="T25" fmla="*/ 562073 h 3838075"/>
              <a:gd name="T26" fmla="*/ 3505356 w 4106780"/>
              <a:gd name="T27" fmla="*/ 3276002 h 38380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06780" h="3838075">
                <a:moveTo>
                  <a:pt x="0" y="1919037"/>
                </a:moveTo>
                <a:lnTo>
                  <a:pt x="0" y="1919037"/>
                </a:lnTo>
                <a:cubicBezTo>
                  <a:pt x="0" y="2978891"/>
                  <a:pt x="919334" y="3838074"/>
                  <a:pt x="2053390" y="3838074"/>
                </a:cubicBezTo>
                <a:cubicBezTo>
                  <a:pt x="3187445" y="3838074"/>
                  <a:pt x="4106780" y="2978891"/>
                  <a:pt x="4106780" y="1919037"/>
                </a:cubicBezTo>
                <a:cubicBezTo>
                  <a:pt x="4106780" y="859182"/>
                  <a:pt x="3187445" y="0"/>
                  <a:pt x="2053390" y="0"/>
                </a:cubicBezTo>
                <a:cubicBezTo>
                  <a:pt x="919334" y="0"/>
                  <a:pt x="0" y="859182"/>
                  <a:pt x="0" y="1919036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5D778839-74C0-1399-FB51-D6754AEE631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Districts  </a:t>
            </a: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4D966766-FEAF-D49E-816A-0E35B9BDAB7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Flanders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Brussels Capital Region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Wallonia </a:t>
            </a:r>
          </a:p>
        </p:txBody>
      </p:sp>
      <p:pic>
        <p:nvPicPr>
          <p:cNvPr id="14340" name="Picture 2" descr="Inventaris van de zonnewijzers in België">
            <a:extLst>
              <a:ext uri="{FF2B5EF4-FFF2-40B4-BE49-F238E27FC236}">
                <a16:creationId xmlns:a16="http://schemas.microsoft.com/office/drawing/2014/main" id="{7F1AFB46-7332-E80E-0199-78414F84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98488"/>
            <a:ext cx="61912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nkt 6">
            <a:extLst>
              <a:ext uri="{FF2B5EF4-FFF2-40B4-BE49-F238E27FC236}">
                <a16:creationId xmlns:a16="http://schemas.microsoft.com/office/drawing/2014/main" id="{F3B64D19-209F-98A7-9CFE-CA3B0450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9192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ep 14">
            <a:extLst>
              <a:ext uri="{FF2B5EF4-FFF2-40B4-BE49-F238E27FC236}">
                <a16:creationId xmlns:a16="http://schemas.microsoft.com/office/drawing/2014/main" id="{BFA8022D-908E-CF8B-E4EB-5F0A6A258AF5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2212975"/>
            <a:ext cx="1587" cy="0"/>
            <a:chOff x="4745662" y="2212628"/>
            <a:chExt cx="356" cy="356"/>
          </a:xfrm>
        </p:grpSpPr>
        <p:pic>
          <p:nvPicPr>
            <p:cNvPr id="14343" name="Inkt 7">
              <a:extLst>
                <a:ext uri="{FF2B5EF4-FFF2-40B4-BE49-F238E27FC236}">
                  <a16:creationId xmlns:a16="http://schemas.microsoft.com/office/drawing/2014/main" id="{87997C9F-916D-BAF4-2DF7-B2A7A7E7B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Inkt 8">
              <a:extLst>
                <a:ext uri="{FF2B5EF4-FFF2-40B4-BE49-F238E27FC236}">
                  <a16:creationId xmlns:a16="http://schemas.microsoft.com/office/drawing/2014/main" id="{19495734-D0DA-CDD7-22D1-04C75128E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Inkt 9">
              <a:extLst>
                <a:ext uri="{FF2B5EF4-FFF2-40B4-BE49-F238E27FC236}">
                  <a16:creationId xmlns:a16="http://schemas.microsoft.com/office/drawing/2014/main" id="{5F8FEE0B-CCE5-363D-0C9B-CECE85981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Inkt 10">
              <a:extLst>
                <a:ext uri="{FF2B5EF4-FFF2-40B4-BE49-F238E27FC236}">
                  <a16:creationId xmlns:a16="http://schemas.microsoft.com/office/drawing/2014/main" id="{7A2B76BC-88CC-4515-EE52-C73AABA44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Inkt 11">
              <a:extLst>
                <a:ext uri="{FF2B5EF4-FFF2-40B4-BE49-F238E27FC236}">
                  <a16:creationId xmlns:a16="http://schemas.microsoft.com/office/drawing/2014/main" id="{6BAD13B0-9CBC-AF1C-C947-196C5A678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Inkt 12">
              <a:extLst>
                <a:ext uri="{FF2B5EF4-FFF2-40B4-BE49-F238E27FC236}">
                  <a16:creationId xmlns:a16="http://schemas.microsoft.com/office/drawing/2014/main" id="{D987FEC5-3737-5DF8-ABC7-143DB42BB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Inkt 13">
              <a:extLst>
                <a:ext uri="{FF2B5EF4-FFF2-40B4-BE49-F238E27FC236}">
                  <a16:creationId xmlns:a16="http://schemas.microsoft.com/office/drawing/2014/main" id="{8FCBC44B-6E90-5D12-0C87-9E6053434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62" y="2212628"/>
              <a:ext cx="35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80">
            <a:extLst>
              <a:ext uri="{FF2B5EF4-FFF2-40B4-BE49-F238E27FC236}">
                <a16:creationId xmlns:a16="http://schemas.microsoft.com/office/drawing/2014/main" id="{5B2032CA-2EB2-F27C-D62B-EADD466B4C7F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5363" name="Oval 3082">
            <a:extLst>
              <a:ext uri="{FF2B5EF4-FFF2-40B4-BE49-F238E27FC236}">
                <a16:creationId xmlns:a16="http://schemas.microsoft.com/office/drawing/2014/main" id="{E7629C87-6E09-CF68-61A8-C859A1D78088}"/>
              </a:ext>
            </a:extLst>
          </p:cNvPr>
          <p:cNvSpPr>
            <a:spLocks noMove="1" noResize="1"/>
          </p:cNvSpPr>
          <p:nvPr/>
        </p:nvSpPr>
        <p:spPr bwMode="auto">
          <a:xfrm>
            <a:off x="2025650" y="98425"/>
            <a:ext cx="4289425" cy="4287838"/>
          </a:xfrm>
          <a:custGeom>
            <a:avLst/>
            <a:gdLst>
              <a:gd name="T0" fmla="*/ 2144049 w 4288097"/>
              <a:gd name="T1" fmla="*/ 0 h 4288097"/>
              <a:gd name="T2" fmla="*/ 4288097 w 4288097"/>
              <a:gd name="T3" fmla="*/ 2144049 h 4288097"/>
              <a:gd name="T4" fmla="*/ 2144049 w 4288097"/>
              <a:gd name="T5" fmla="*/ 4288097 h 4288097"/>
              <a:gd name="T6" fmla="*/ 0 w 4288097"/>
              <a:gd name="T7" fmla="*/ 2144049 h 4288097"/>
              <a:gd name="T8" fmla="*/ 627977 w 4288097"/>
              <a:gd name="T9" fmla="*/ 627977 h 4288097"/>
              <a:gd name="T10" fmla="*/ 627977 w 4288097"/>
              <a:gd name="T11" fmla="*/ 3660120 h 4288097"/>
              <a:gd name="T12" fmla="*/ 3660120 w 4288097"/>
              <a:gd name="T13" fmla="*/ 3660120 h 4288097"/>
              <a:gd name="T14" fmla="*/ 3660120 w 4288097"/>
              <a:gd name="T15" fmla="*/ 627977 h 428809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627977 w 4288097"/>
              <a:gd name="T25" fmla="*/ 627977 h 4288097"/>
              <a:gd name="T26" fmla="*/ 3660120 w 4288097"/>
              <a:gd name="T27" fmla="*/ 3660120 h 42880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88097" h="4288097">
                <a:moveTo>
                  <a:pt x="0" y="2144049"/>
                </a:moveTo>
                <a:lnTo>
                  <a:pt x="0" y="2144049"/>
                </a:lnTo>
                <a:cubicBezTo>
                  <a:pt x="0" y="3328174"/>
                  <a:pt x="959923" y="4288098"/>
                  <a:pt x="2144049" y="4288098"/>
                </a:cubicBezTo>
                <a:cubicBezTo>
                  <a:pt x="3328174" y="4288098"/>
                  <a:pt x="4288098" y="3328174"/>
                  <a:pt x="4288098" y="2144049"/>
                </a:cubicBezTo>
                <a:cubicBezTo>
                  <a:pt x="4288098" y="959923"/>
                  <a:pt x="3328174" y="0"/>
                  <a:pt x="2144049" y="0"/>
                </a:cubicBezTo>
                <a:cubicBezTo>
                  <a:pt x="959923" y="0"/>
                  <a:pt x="0" y="959923"/>
                  <a:pt x="0" y="2144048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pic>
        <p:nvPicPr>
          <p:cNvPr id="15364" name="Picture 4" descr="Taalgebieden in België | Taalwetwijzer">
            <a:extLst>
              <a:ext uri="{FF2B5EF4-FFF2-40B4-BE49-F238E27FC236}">
                <a16:creationId xmlns:a16="http://schemas.microsoft.com/office/drawing/2014/main" id="{9A6C4492-6EDB-C224-1579-A738E308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204913"/>
            <a:ext cx="26003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3084">
            <a:extLst>
              <a:ext uri="{FF2B5EF4-FFF2-40B4-BE49-F238E27FC236}">
                <a16:creationId xmlns:a16="http://schemas.microsoft.com/office/drawing/2014/main" id="{404512C6-6882-4B30-0C1E-F472C1A15257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813050"/>
            <a:ext cx="3757612" cy="3757613"/>
            <a:chOff x="741843" y="2813297"/>
            <a:chExt cx="3757489" cy="3757489"/>
          </a:xfrm>
        </p:grpSpPr>
        <p:sp>
          <p:nvSpPr>
            <p:cNvPr id="15542" name="Oval 3085">
              <a:extLst>
                <a:ext uri="{FF2B5EF4-FFF2-40B4-BE49-F238E27FC236}">
                  <a16:creationId xmlns:a16="http://schemas.microsoft.com/office/drawing/2014/main" id="{2FE347F1-4383-5055-2F29-6A547816A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43" y="2813297"/>
              <a:ext cx="3757489" cy="3757489"/>
            </a:xfrm>
            <a:custGeom>
              <a:avLst/>
              <a:gdLst>
                <a:gd name="T0" fmla="*/ 1878745 w 3757489"/>
                <a:gd name="T1" fmla="*/ 0 h 3757489"/>
                <a:gd name="T2" fmla="*/ 3757489 w 3757489"/>
                <a:gd name="T3" fmla="*/ 1878745 h 3757489"/>
                <a:gd name="T4" fmla="*/ 1878745 w 3757489"/>
                <a:gd name="T5" fmla="*/ 3757489 h 3757489"/>
                <a:gd name="T6" fmla="*/ 0 w 3757489"/>
                <a:gd name="T7" fmla="*/ 1878745 h 3757489"/>
                <a:gd name="T8" fmla="*/ 550272 w 3757489"/>
                <a:gd name="T9" fmla="*/ 550272 h 3757489"/>
                <a:gd name="T10" fmla="*/ 550272 w 3757489"/>
                <a:gd name="T11" fmla="*/ 3207217 h 3757489"/>
                <a:gd name="T12" fmla="*/ 3207217 w 3757489"/>
                <a:gd name="T13" fmla="*/ 3207217 h 3757489"/>
                <a:gd name="T14" fmla="*/ 3207217 w 3757489"/>
                <a:gd name="T15" fmla="*/ 550272 h 375748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550272 w 3757489"/>
                <a:gd name="T25" fmla="*/ 550272 h 3757489"/>
                <a:gd name="T26" fmla="*/ 3207217 w 3757489"/>
                <a:gd name="T27" fmla="*/ 3207217 h 3757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57489" h="3757489">
                  <a:moveTo>
                    <a:pt x="0" y="1878745"/>
                  </a:moveTo>
                  <a:lnTo>
                    <a:pt x="0" y="1878745"/>
                  </a:lnTo>
                  <a:cubicBezTo>
                    <a:pt x="0" y="2916347"/>
                    <a:pt x="841142" y="3757490"/>
                    <a:pt x="1878745" y="3757490"/>
                  </a:cubicBezTo>
                  <a:cubicBezTo>
                    <a:pt x="2916347" y="3757490"/>
                    <a:pt x="3757490" y="2916347"/>
                    <a:pt x="3757490" y="1878745"/>
                  </a:cubicBezTo>
                  <a:cubicBezTo>
                    <a:pt x="3757490" y="841142"/>
                    <a:pt x="2916347" y="0"/>
                    <a:pt x="1878745" y="0"/>
                  </a:cubicBezTo>
                  <a:cubicBezTo>
                    <a:pt x="841142" y="0"/>
                    <a:pt x="0" y="841142"/>
                    <a:pt x="0" y="1878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15543" name="Oval 3086">
              <a:extLst>
                <a:ext uri="{FF2B5EF4-FFF2-40B4-BE49-F238E27FC236}">
                  <a16:creationId xmlns:a16="http://schemas.microsoft.com/office/drawing/2014/main" id="{7BB26F7A-DE71-854F-EFCC-F5A53DE7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43" y="2813297"/>
              <a:ext cx="3757489" cy="3757489"/>
            </a:xfrm>
            <a:custGeom>
              <a:avLst/>
              <a:gdLst>
                <a:gd name="T0" fmla="*/ 1878745 w 3757489"/>
                <a:gd name="T1" fmla="*/ 0 h 3757489"/>
                <a:gd name="T2" fmla="*/ 3757489 w 3757489"/>
                <a:gd name="T3" fmla="*/ 1878745 h 3757489"/>
                <a:gd name="T4" fmla="*/ 1878745 w 3757489"/>
                <a:gd name="T5" fmla="*/ 3757489 h 3757489"/>
                <a:gd name="T6" fmla="*/ 0 w 3757489"/>
                <a:gd name="T7" fmla="*/ 1878745 h 3757489"/>
                <a:gd name="T8" fmla="*/ 550272 w 3757489"/>
                <a:gd name="T9" fmla="*/ 550272 h 3757489"/>
                <a:gd name="T10" fmla="*/ 550272 w 3757489"/>
                <a:gd name="T11" fmla="*/ 3207217 h 3757489"/>
                <a:gd name="T12" fmla="*/ 3207217 w 3757489"/>
                <a:gd name="T13" fmla="*/ 3207217 h 3757489"/>
                <a:gd name="T14" fmla="*/ 3207217 w 3757489"/>
                <a:gd name="T15" fmla="*/ 550272 h 375748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550272 w 3757489"/>
                <a:gd name="T25" fmla="*/ 550272 h 3757489"/>
                <a:gd name="T26" fmla="*/ 3207217 w 3757489"/>
                <a:gd name="T27" fmla="*/ 3207217 h 3757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57489" h="3757489">
                  <a:moveTo>
                    <a:pt x="0" y="1878745"/>
                  </a:moveTo>
                  <a:lnTo>
                    <a:pt x="0" y="1878745"/>
                  </a:lnTo>
                  <a:cubicBezTo>
                    <a:pt x="0" y="2916347"/>
                    <a:pt x="841142" y="3757490"/>
                    <a:pt x="1878745" y="3757490"/>
                  </a:cubicBezTo>
                  <a:cubicBezTo>
                    <a:pt x="2916347" y="3757490"/>
                    <a:pt x="3757490" y="2916347"/>
                    <a:pt x="3757490" y="1878745"/>
                  </a:cubicBezTo>
                  <a:cubicBezTo>
                    <a:pt x="3757490" y="841142"/>
                    <a:pt x="2916347" y="0"/>
                    <a:pt x="1878745" y="0"/>
                  </a:cubicBezTo>
                  <a:cubicBezTo>
                    <a:pt x="841142" y="0"/>
                    <a:pt x="0" y="841142"/>
                    <a:pt x="0" y="1878744"/>
                  </a:cubicBezTo>
                  <a:close/>
                </a:path>
              </a:pathLst>
            </a:custGeom>
            <a:solidFill>
              <a:srgbClr val="FF80BD">
                <a:alpha val="20000"/>
              </a:srgbClr>
            </a:solidFill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15366" name="Oval 3088">
            <a:extLst>
              <a:ext uri="{FF2B5EF4-FFF2-40B4-BE49-F238E27FC236}">
                <a16:creationId xmlns:a16="http://schemas.microsoft.com/office/drawing/2014/main" id="{D2BC5DB7-C909-9BA0-1571-9F2FE47C8503}"/>
              </a:ext>
            </a:extLst>
          </p:cNvPr>
          <p:cNvSpPr>
            <a:spLocks noMove="1" noResize="1"/>
          </p:cNvSpPr>
          <p:nvPr/>
        </p:nvSpPr>
        <p:spPr bwMode="auto">
          <a:xfrm>
            <a:off x="604838" y="2762250"/>
            <a:ext cx="3743325" cy="3744913"/>
          </a:xfrm>
          <a:custGeom>
            <a:avLst/>
            <a:gdLst>
              <a:gd name="T0" fmla="*/ 1872298 w 3744596"/>
              <a:gd name="T1" fmla="*/ 0 h 3744596"/>
              <a:gd name="T2" fmla="*/ 3744596 w 3744596"/>
              <a:gd name="T3" fmla="*/ 1872298 h 3744596"/>
              <a:gd name="T4" fmla="*/ 1872298 w 3744596"/>
              <a:gd name="T5" fmla="*/ 3744596 h 3744596"/>
              <a:gd name="T6" fmla="*/ 0 w 3744596"/>
              <a:gd name="T7" fmla="*/ 1872298 h 3744596"/>
              <a:gd name="T8" fmla="*/ 548383 w 3744596"/>
              <a:gd name="T9" fmla="*/ 548383 h 3744596"/>
              <a:gd name="T10" fmla="*/ 548383 w 3744596"/>
              <a:gd name="T11" fmla="*/ 3196213 h 3744596"/>
              <a:gd name="T12" fmla="*/ 3196213 w 3744596"/>
              <a:gd name="T13" fmla="*/ 3196213 h 3744596"/>
              <a:gd name="T14" fmla="*/ 3196213 w 3744596"/>
              <a:gd name="T15" fmla="*/ 548383 h 37445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48383 w 3744596"/>
              <a:gd name="T25" fmla="*/ 548383 h 3744596"/>
              <a:gd name="T26" fmla="*/ 3196213 w 3744596"/>
              <a:gd name="T27" fmla="*/ 3196213 h 3744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44596" h="3744596">
                <a:moveTo>
                  <a:pt x="0" y="1872298"/>
                </a:moveTo>
                <a:lnTo>
                  <a:pt x="0" y="1872298"/>
                </a:lnTo>
                <a:cubicBezTo>
                  <a:pt x="0" y="2906339"/>
                  <a:pt x="838256" y="3744596"/>
                  <a:pt x="1872298" y="3744596"/>
                </a:cubicBezTo>
                <a:cubicBezTo>
                  <a:pt x="2906339" y="3744596"/>
                  <a:pt x="3744596" y="2906339"/>
                  <a:pt x="3744596" y="1872298"/>
                </a:cubicBezTo>
                <a:cubicBezTo>
                  <a:pt x="3744596" y="838256"/>
                  <a:pt x="2906339" y="0"/>
                  <a:pt x="1872298" y="0"/>
                </a:cubicBezTo>
                <a:cubicBezTo>
                  <a:pt x="838256" y="0"/>
                  <a:pt x="0" y="838256"/>
                  <a:pt x="0" y="1872297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15367" name="Titel 1">
            <a:extLst>
              <a:ext uri="{FF2B5EF4-FFF2-40B4-BE49-F238E27FC236}">
                <a16:creationId xmlns:a16="http://schemas.microsoft.com/office/drawing/2014/main" id="{8171EA6F-C644-CE66-F5BD-B3EF1BEE072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03263" y="3405188"/>
            <a:ext cx="3519487" cy="2665412"/>
          </a:xfrm>
        </p:spPr>
        <p:txBody>
          <a:bodyPr anchorCtr="1"/>
          <a:lstStyle/>
          <a:p>
            <a:pPr algn="ctr" eaLnBrk="1"/>
            <a:r>
              <a:rPr lang="nl-NL" altLang="it-IT">
                <a:latin typeface="Avenir Next LT Pro" panose="020F0502020204030204" pitchFamily="34" charset="0"/>
              </a:rPr>
              <a:t>Language areas </a:t>
            </a:r>
          </a:p>
        </p:txBody>
      </p:sp>
      <p:grpSp>
        <p:nvGrpSpPr>
          <p:cNvPr id="15368" name="Graphic 190">
            <a:extLst>
              <a:ext uri="{FF2B5EF4-FFF2-40B4-BE49-F238E27FC236}">
                <a16:creationId xmlns:a16="http://schemas.microsoft.com/office/drawing/2014/main" id="{6EE88ACB-3E7C-B921-DCEE-574870673856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1193800"/>
            <a:ext cx="1290637" cy="428625"/>
            <a:chOff x="693115" y="1193255"/>
            <a:chExt cx="1291644" cy="429210"/>
          </a:xfrm>
        </p:grpSpPr>
        <p:sp>
          <p:nvSpPr>
            <p:cNvPr id="15540" name="Freeform: Shape 3091">
              <a:extLst>
                <a:ext uri="{FF2B5EF4-FFF2-40B4-BE49-F238E27FC236}">
                  <a16:creationId xmlns:a16="http://schemas.microsoft.com/office/drawing/2014/main" id="{E742A971-F4D2-AF5E-AA34-DE80A177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15" y="1482754"/>
              <a:ext cx="1291471" cy="139711"/>
            </a:xfrm>
            <a:custGeom>
              <a:avLst/>
              <a:gdLst>
                <a:gd name="T0" fmla="*/ 645736 w 1598614"/>
                <a:gd name="T1" fmla="*/ 0 h 172939"/>
                <a:gd name="T2" fmla="*/ 1291471 w 1598614"/>
                <a:gd name="T3" fmla="*/ 69856 h 172939"/>
                <a:gd name="T4" fmla="*/ 645736 w 1598614"/>
                <a:gd name="T5" fmla="*/ 139711 h 172939"/>
                <a:gd name="T6" fmla="*/ 0 w 1598614"/>
                <a:gd name="T7" fmla="*/ 69856 h 172939"/>
                <a:gd name="T8" fmla="*/ 1008744 w 1598614"/>
                <a:gd name="T9" fmla="*/ 139711 h 172939"/>
                <a:gd name="T10" fmla="*/ 907262 w 1598614"/>
                <a:gd name="T11" fmla="*/ 74895 h 172939"/>
                <a:gd name="T12" fmla="*/ 827327 w 1598614"/>
                <a:gd name="T13" fmla="*/ 23807 h 172939"/>
                <a:gd name="T14" fmla="*/ 747392 w 1598614"/>
                <a:gd name="T15" fmla="*/ 74895 h 172939"/>
                <a:gd name="T16" fmla="*/ 645909 w 1598614"/>
                <a:gd name="T17" fmla="*/ 139711 h 172939"/>
                <a:gd name="T18" fmla="*/ 645909 w 1598614"/>
                <a:gd name="T19" fmla="*/ 139711 h 172939"/>
                <a:gd name="T20" fmla="*/ 544427 w 1598614"/>
                <a:gd name="T21" fmla="*/ 74895 h 172939"/>
                <a:gd name="T22" fmla="*/ 464492 w 1598614"/>
                <a:gd name="T23" fmla="*/ 23807 h 172939"/>
                <a:gd name="T24" fmla="*/ 384557 w 1598614"/>
                <a:gd name="T25" fmla="*/ 74895 h 172939"/>
                <a:gd name="T26" fmla="*/ 283074 w 1598614"/>
                <a:gd name="T27" fmla="*/ 139711 h 172939"/>
                <a:gd name="T28" fmla="*/ 181591 w 1598614"/>
                <a:gd name="T29" fmla="*/ 74895 h 172939"/>
                <a:gd name="T30" fmla="*/ 101657 w 1598614"/>
                <a:gd name="T31" fmla="*/ 23807 h 172939"/>
                <a:gd name="T32" fmla="*/ 21721 w 1598614"/>
                <a:gd name="T33" fmla="*/ 74895 h 172939"/>
                <a:gd name="T34" fmla="*/ 0 w 1598614"/>
                <a:gd name="T35" fmla="*/ 64816 h 172939"/>
                <a:gd name="T36" fmla="*/ 101483 w 1598614"/>
                <a:gd name="T37" fmla="*/ 0 h 172939"/>
                <a:gd name="T38" fmla="*/ 202965 w 1598614"/>
                <a:gd name="T39" fmla="*/ 64816 h 172939"/>
                <a:gd name="T40" fmla="*/ 282900 w 1598614"/>
                <a:gd name="T41" fmla="*/ 115905 h 172939"/>
                <a:gd name="T42" fmla="*/ 362835 w 1598614"/>
                <a:gd name="T43" fmla="*/ 64816 h 172939"/>
                <a:gd name="T44" fmla="*/ 464318 w 1598614"/>
                <a:gd name="T45" fmla="*/ 0 h 172939"/>
                <a:gd name="T46" fmla="*/ 565801 w 1598614"/>
                <a:gd name="T47" fmla="*/ 64816 h 172939"/>
                <a:gd name="T48" fmla="*/ 645736 w 1598614"/>
                <a:gd name="T49" fmla="*/ 115905 h 172939"/>
                <a:gd name="T50" fmla="*/ 645736 w 1598614"/>
                <a:gd name="T51" fmla="*/ 115905 h 172939"/>
                <a:gd name="T52" fmla="*/ 725671 w 1598614"/>
                <a:gd name="T53" fmla="*/ 64816 h 172939"/>
                <a:gd name="T54" fmla="*/ 827153 w 1598614"/>
                <a:gd name="T55" fmla="*/ 0 h 172939"/>
                <a:gd name="T56" fmla="*/ 928636 w 1598614"/>
                <a:gd name="T57" fmla="*/ 64816 h 172939"/>
                <a:gd name="T58" fmla="*/ 1008571 w 1598614"/>
                <a:gd name="T59" fmla="*/ 115905 h 172939"/>
                <a:gd name="T60" fmla="*/ 1088506 w 1598614"/>
                <a:gd name="T61" fmla="*/ 64816 h 172939"/>
                <a:gd name="T62" fmla="*/ 1189989 w 1598614"/>
                <a:gd name="T63" fmla="*/ 0 h 172939"/>
                <a:gd name="T64" fmla="*/ 1291471 w 1598614"/>
                <a:gd name="T65" fmla="*/ 64816 h 172939"/>
                <a:gd name="T66" fmla="*/ 1269924 w 1598614"/>
                <a:gd name="T67" fmla="*/ 74895 h 172939"/>
                <a:gd name="T68" fmla="*/ 1189989 w 1598614"/>
                <a:gd name="T69" fmla="*/ 23807 h 172939"/>
                <a:gd name="T70" fmla="*/ 1110053 w 1598614"/>
                <a:gd name="T71" fmla="*/ 74895 h 172939"/>
                <a:gd name="T72" fmla="*/ 1008744 w 1598614"/>
                <a:gd name="T73" fmla="*/ 139711 h 172939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8614"/>
                <a:gd name="T112" fmla="*/ 0 h 172939"/>
                <a:gd name="T113" fmla="*/ 1598614 w 1598614"/>
                <a:gd name="T114" fmla="*/ 172939 h 1729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41" name="Freeform: Shape 3092">
              <a:extLst>
                <a:ext uri="{FF2B5EF4-FFF2-40B4-BE49-F238E27FC236}">
                  <a16:creationId xmlns:a16="http://schemas.microsoft.com/office/drawing/2014/main" id="{B4280195-E861-BF24-1473-C3D4AE59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15" y="1193255"/>
              <a:ext cx="1291644" cy="139537"/>
            </a:xfrm>
            <a:custGeom>
              <a:avLst/>
              <a:gdLst>
                <a:gd name="T0" fmla="*/ 645822 w 1598829"/>
                <a:gd name="T1" fmla="*/ 0 h 172724"/>
                <a:gd name="T2" fmla="*/ 1291644 w 1598829"/>
                <a:gd name="T3" fmla="*/ 69769 h 172724"/>
                <a:gd name="T4" fmla="*/ 645822 w 1598829"/>
                <a:gd name="T5" fmla="*/ 139537 h 172724"/>
                <a:gd name="T6" fmla="*/ 0 w 1598829"/>
                <a:gd name="T7" fmla="*/ 69769 h 172724"/>
                <a:gd name="T8" fmla="*/ 1008744 w 1598829"/>
                <a:gd name="T9" fmla="*/ 139537 h 172724"/>
                <a:gd name="T10" fmla="*/ 907262 w 1598829"/>
                <a:gd name="T11" fmla="*/ 74721 h 172724"/>
                <a:gd name="T12" fmla="*/ 827326 w 1598829"/>
                <a:gd name="T13" fmla="*/ 23632 h 172724"/>
                <a:gd name="T14" fmla="*/ 747392 w 1598829"/>
                <a:gd name="T15" fmla="*/ 74721 h 172724"/>
                <a:gd name="T16" fmla="*/ 645909 w 1598829"/>
                <a:gd name="T17" fmla="*/ 139537 h 172724"/>
                <a:gd name="T18" fmla="*/ 645909 w 1598829"/>
                <a:gd name="T19" fmla="*/ 139537 h 172724"/>
                <a:gd name="T20" fmla="*/ 544427 w 1598829"/>
                <a:gd name="T21" fmla="*/ 74721 h 172724"/>
                <a:gd name="T22" fmla="*/ 464491 w 1598829"/>
                <a:gd name="T23" fmla="*/ 23632 h 172724"/>
                <a:gd name="T24" fmla="*/ 384557 w 1598829"/>
                <a:gd name="T25" fmla="*/ 74721 h 172724"/>
                <a:gd name="T26" fmla="*/ 283074 w 1598829"/>
                <a:gd name="T27" fmla="*/ 139537 h 172724"/>
                <a:gd name="T28" fmla="*/ 181591 w 1598829"/>
                <a:gd name="T29" fmla="*/ 74721 h 172724"/>
                <a:gd name="T30" fmla="*/ 101657 w 1598829"/>
                <a:gd name="T31" fmla="*/ 23632 h 172724"/>
                <a:gd name="T32" fmla="*/ 21721 w 1598829"/>
                <a:gd name="T33" fmla="*/ 74721 h 172724"/>
                <a:gd name="T34" fmla="*/ 0 w 1598829"/>
                <a:gd name="T35" fmla="*/ 64816 h 172724"/>
                <a:gd name="T36" fmla="*/ 101483 w 1598829"/>
                <a:gd name="T37" fmla="*/ 0 h 172724"/>
                <a:gd name="T38" fmla="*/ 202965 w 1598829"/>
                <a:gd name="T39" fmla="*/ 64816 h 172724"/>
                <a:gd name="T40" fmla="*/ 282900 w 1598829"/>
                <a:gd name="T41" fmla="*/ 115905 h 172724"/>
                <a:gd name="T42" fmla="*/ 362835 w 1598829"/>
                <a:gd name="T43" fmla="*/ 64816 h 172724"/>
                <a:gd name="T44" fmla="*/ 464318 w 1598829"/>
                <a:gd name="T45" fmla="*/ 0 h 172724"/>
                <a:gd name="T46" fmla="*/ 565801 w 1598829"/>
                <a:gd name="T47" fmla="*/ 64816 h 172724"/>
                <a:gd name="T48" fmla="*/ 645735 w 1598829"/>
                <a:gd name="T49" fmla="*/ 115905 h 172724"/>
                <a:gd name="T50" fmla="*/ 645735 w 1598829"/>
                <a:gd name="T51" fmla="*/ 115905 h 172724"/>
                <a:gd name="T52" fmla="*/ 725671 w 1598829"/>
                <a:gd name="T53" fmla="*/ 64816 h 172724"/>
                <a:gd name="T54" fmla="*/ 827326 w 1598829"/>
                <a:gd name="T55" fmla="*/ 0 h 172724"/>
                <a:gd name="T56" fmla="*/ 928809 w 1598829"/>
                <a:gd name="T57" fmla="*/ 64816 h 172724"/>
                <a:gd name="T58" fmla="*/ 1008744 w 1598829"/>
                <a:gd name="T59" fmla="*/ 115905 h 172724"/>
                <a:gd name="T60" fmla="*/ 1088679 w 1598829"/>
                <a:gd name="T61" fmla="*/ 64816 h 172724"/>
                <a:gd name="T62" fmla="*/ 1190162 w 1598829"/>
                <a:gd name="T63" fmla="*/ 0 h 172724"/>
                <a:gd name="T64" fmla="*/ 1291644 w 1598829"/>
                <a:gd name="T65" fmla="*/ 64816 h 172724"/>
                <a:gd name="T66" fmla="*/ 1270097 w 1598829"/>
                <a:gd name="T67" fmla="*/ 74721 h 172724"/>
                <a:gd name="T68" fmla="*/ 1190162 w 1598829"/>
                <a:gd name="T69" fmla="*/ 23632 h 172724"/>
                <a:gd name="T70" fmla="*/ 1110227 w 1598829"/>
                <a:gd name="T71" fmla="*/ 74721 h 172724"/>
                <a:gd name="T72" fmla="*/ 1008744 w 1598829"/>
                <a:gd name="T73" fmla="*/ 139537 h 172724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8829"/>
                <a:gd name="T112" fmla="*/ 0 h 172724"/>
                <a:gd name="T113" fmla="*/ 1598829 w 1598829"/>
                <a:gd name="T114" fmla="*/ 172724 h 1727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grpSp>
        <p:nvGrpSpPr>
          <p:cNvPr id="15369" name="Graphic 4">
            <a:extLst>
              <a:ext uri="{FF2B5EF4-FFF2-40B4-BE49-F238E27FC236}">
                <a16:creationId xmlns:a16="http://schemas.microsoft.com/office/drawing/2014/main" id="{EB35CD05-84AA-2E28-C794-A01764D2BFFA}"/>
              </a:ext>
            </a:extLst>
          </p:cNvPr>
          <p:cNvGrpSpPr>
            <a:grpSpLocks/>
          </p:cNvGrpSpPr>
          <p:nvPr/>
        </p:nvGrpSpPr>
        <p:grpSpPr bwMode="auto">
          <a:xfrm>
            <a:off x="4681538" y="4748213"/>
            <a:ext cx="1330325" cy="1330325"/>
            <a:chOff x="4680914" y="4748268"/>
            <a:chExt cx="1330533" cy="1330525"/>
          </a:xfrm>
        </p:grpSpPr>
        <p:sp>
          <p:nvSpPr>
            <p:cNvPr id="15371" name="Freeform: Shape 3095">
              <a:extLst>
                <a:ext uri="{FF2B5EF4-FFF2-40B4-BE49-F238E27FC236}">
                  <a16:creationId xmlns:a16="http://schemas.microsoft.com/office/drawing/2014/main" id="{62CEFA2C-8C93-B6C1-B539-770B84DB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4748268"/>
              <a:ext cx="26060" cy="25886"/>
            </a:xfrm>
            <a:custGeom>
              <a:avLst/>
              <a:gdLst>
                <a:gd name="T0" fmla="*/ 13030 w 14192"/>
                <a:gd name="T1" fmla="*/ 0 h 14097"/>
                <a:gd name="T2" fmla="*/ 26060 w 14192"/>
                <a:gd name="T3" fmla="*/ 12943 h 14097"/>
                <a:gd name="T4" fmla="*/ 13030 w 14192"/>
                <a:gd name="T5" fmla="*/ 25886 h 14097"/>
                <a:gd name="T6" fmla="*/ 0 w 14192"/>
                <a:gd name="T7" fmla="*/ 12943 h 14097"/>
                <a:gd name="T8" fmla="*/ 26060 w 14192"/>
                <a:gd name="T9" fmla="*/ 12944 h 14097"/>
                <a:gd name="T10" fmla="*/ 13118 w 14192"/>
                <a:gd name="T11" fmla="*/ 25886 h 14097"/>
                <a:gd name="T12" fmla="*/ 0 w 14192"/>
                <a:gd name="T13" fmla="*/ 12944 h 14097"/>
                <a:gd name="T14" fmla="*/ 12944 w 14192"/>
                <a:gd name="T15" fmla="*/ 0 h 14097"/>
                <a:gd name="T16" fmla="*/ 26060 w 14192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7"/>
                <a:gd name="T29" fmla="*/ 14192 w 14192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2" name="Freeform: Shape 3096">
              <a:extLst>
                <a:ext uri="{FF2B5EF4-FFF2-40B4-BE49-F238E27FC236}">
                  <a16:creationId xmlns:a16="http://schemas.microsoft.com/office/drawing/2014/main" id="{A4131B6A-3C75-FD17-6BE8-502E3F01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4748268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3" name="Freeform: Shape 3097">
              <a:extLst>
                <a:ext uri="{FF2B5EF4-FFF2-40B4-BE49-F238E27FC236}">
                  <a16:creationId xmlns:a16="http://schemas.microsoft.com/office/drawing/2014/main" id="{FCE568CD-09BC-3691-8435-21D45DF04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4" name="Freeform: Shape 3098">
              <a:extLst>
                <a:ext uri="{FF2B5EF4-FFF2-40B4-BE49-F238E27FC236}">
                  <a16:creationId xmlns:a16="http://schemas.microsoft.com/office/drawing/2014/main" id="{66F24878-0D5E-CD10-78A0-2BDA9699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5" name="Freeform: Shape 3099">
              <a:extLst>
                <a:ext uri="{FF2B5EF4-FFF2-40B4-BE49-F238E27FC236}">
                  <a16:creationId xmlns:a16="http://schemas.microsoft.com/office/drawing/2014/main" id="{3AEA6F6A-1F64-0AD1-8070-9758DC95D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6" name="Freeform: Shape 3100">
              <a:extLst>
                <a:ext uri="{FF2B5EF4-FFF2-40B4-BE49-F238E27FC236}">
                  <a16:creationId xmlns:a16="http://schemas.microsoft.com/office/drawing/2014/main" id="{4E25D865-43BB-22D1-845D-F80D5D07D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4748268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7" name="Freeform: Shape 3101">
              <a:extLst>
                <a:ext uri="{FF2B5EF4-FFF2-40B4-BE49-F238E27FC236}">
                  <a16:creationId xmlns:a16="http://schemas.microsoft.com/office/drawing/2014/main" id="{D12D9327-DD6D-06B4-EC47-4E673E4CE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8" name="Freeform: Shape 3102">
              <a:extLst>
                <a:ext uri="{FF2B5EF4-FFF2-40B4-BE49-F238E27FC236}">
                  <a16:creationId xmlns:a16="http://schemas.microsoft.com/office/drawing/2014/main" id="{0B92D99C-DA77-BD83-E997-208DD74A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4857073"/>
              <a:ext cx="26060" cy="25886"/>
            </a:xfrm>
            <a:custGeom>
              <a:avLst/>
              <a:gdLst>
                <a:gd name="T0" fmla="*/ 13030 w 14192"/>
                <a:gd name="T1" fmla="*/ 0 h 14097"/>
                <a:gd name="T2" fmla="*/ 26060 w 14192"/>
                <a:gd name="T3" fmla="*/ 12943 h 14097"/>
                <a:gd name="T4" fmla="*/ 13030 w 14192"/>
                <a:gd name="T5" fmla="*/ 25886 h 14097"/>
                <a:gd name="T6" fmla="*/ 0 w 14192"/>
                <a:gd name="T7" fmla="*/ 12943 h 14097"/>
                <a:gd name="T8" fmla="*/ 26060 w 14192"/>
                <a:gd name="T9" fmla="*/ 12944 h 14097"/>
                <a:gd name="T10" fmla="*/ 13118 w 14192"/>
                <a:gd name="T11" fmla="*/ 25886 h 14097"/>
                <a:gd name="T12" fmla="*/ 0 w 14192"/>
                <a:gd name="T13" fmla="*/ 12944 h 14097"/>
                <a:gd name="T14" fmla="*/ 12944 w 14192"/>
                <a:gd name="T15" fmla="*/ 0 h 14097"/>
                <a:gd name="T16" fmla="*/ 26060 w 14192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7"/>
                <a:gd name="T29" fmla="*/ 14192 w 14192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79" name="Freeform: Shape 3103">
              <a:extLst>
                <a:ext uri="{FF2B5EF4-FFF2-40B4-BE49-F238E27FC236}">
                  <a16:creationId xmlns:a16="http://schemas.microsoft.com/office/drawing/2014/main" id="{32ADF925-30B8-FCCE-5BBA-FDEBFB1D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4857073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0" name="Freeform: Shape 3104">
              <a:extLst>
                <a:ext uri="{FF2B5EF4-FFF2-40B4-BE49-F238E27FC236}">
                  <a16:creationId xmlns:a16="http://schemas.microsoft.com/office/drawing/2014/main" id="{239B3873-C0CC-78BC-D3A5-83960638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1" name="Freeform: Shape 3105">
              <a:extLst>
                <a:ext uri="{FF2B5EF4-FFF2-40B4-BE49-F238E27FC236}">
                  <a16:creationId xmlns:a16="http://schemas.microsoft.com/office/drawing/2014/main" id="{761781E6-D6BE-868B-EE91-4B31E37C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2" name="Freeform: Shape 3106">
              <a:extLst>
                <a:ext uri="{FF2B5EF4-FFF2-40B4-BE49-F238E27FC236}">
                  <a16:creationId xmlns:a16="http://schemas.microsoft.com/office/drawing/2014/main" id="{07ED0930-775F-AF0A-96EC-E3955B60D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3" name="Freeform: Shape 3107">
              <a:extLst>
                <a:ext uri="{FF2B5EF4-FFF2-40B4-BE49-F238E27FC236}">
                  <a16:creationId xmlns:a16="http://schemas.microsoft.com/office/drawing/2014/main" id="{93035508-94A3-75D0-B867-8F0D1C23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4857073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2 w 14097"/>
                <a:gd name="T11" fmla="*/ 25886 h 14097"/>
                <a:gd name="T12" fmla="*/ 0 w 14097"/>
                <a:gd name="T13" fmla="*/ 12944 h 14097"/>
                <a:gd name="T14" fmla="*/ 12942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4" name="Freeform: Shape 3108">
              <a:extLst>
                <a:ext uri="{FF2B5EF4-FFF2-40B4-BE49-F238E27FC236}">
                  <a16:creationId xmlns:a16="http://schemas.microsoft.com/office/drawing/2014/main" id="{37319FA5-55C9-1D49-4890-9CBCADEB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5" name="Freeform: Shape 3109">
              <a:extLst>
                <a:ext uri="{FF2B5EF4-FFF2-40B4-BE49-F238E27FC236}">
                  <a16:creationId xmlns:a16="http://schemas.microsoft.com/office/drawing/2014/main" id="{E5D0C4AC-17F3-12E4-DF04-24066FE3A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4965704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6" name="Freeform: Shape 3110">
              <a:extLst>
                <a:ext uri="{FF2B5EF4-FFF2-40B4-BE49-F238E27FC236}">
                  <a16:creationId xmlns:a16="http://schemas.microsoft.com/office/drawing/2014/main" id="{057972FA-5877-3F74-D556-CFA759D9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4965704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7" name="Freeform: Shape 3111">
              <a:extLst>
                <a:ext uri="{FF2B5EF4-FFF2-40B4-BE49-F238E27FC236}">
                  <a16:creationId xmlns:a16="http://schemas.microsoft.com/office/drawing/2014/main" id="{0F89BF55-EE7B-B43E-F838-7904ED872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8" name="Freeform: Shape 3112">
              <a:extLst>
                <a:ext uri="{FF2B5EF4-FFF2-40B4-BE49-F238E27FC236}">
                  <a16:creationId xmlns:a16="http://schemas.microsoft.com/office/drawing/2014/main" id="{BD4874DD-467F-0DDF-FDBE-26E2ED74C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89" name="Freeform: Shape 3113">
              <a:extLst>
                <a:ext uri="{FF2B5EF4-FFF2-40B4-BE49-F238E27FC236}">
                  <a16:creationId xmlns:a16="http://schemas.microsoft.com/office/drawing/2014/main" id="{EA34724B-784A-E38E-75AE-6C58E13C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0" name="Freeform: Shape 3114">
              <a:extLst>
                <a:ext uri="{FF2B5EF4-FFF2-40B4-BE49-F238E27FC236}">
                  <a16:creationId xmlns:a16="http://schemas.microsoft.com/office/drawing/2014/main" id="{E547D198-E4EC-E128-B697-810B6EB0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4965704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1" name="Freeform: Shape 3115">
              <a:extLst>
                <a:ext uri="{FF2B5EF4-FFF2-40B4-BE49-F238E27FC236}">
                  <a16:creationId xmlns:a16="http://schemas.microsoft.com/office/drawing/2014/main" id="{FFD7C624-3A2C-E2D9-98C4-1ED4E194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2" name="Freeform: Shape 3116">
              <a:extLst>
                <a:ext uri="{FF2B5EF4-FFF2-40B4-BE49-F238E27FC236}">
                  <a16:creationId xmlns:a16="http://schemas.microsoft.com/office/drawing/2014/main" id="{B9C6FF3A-CD83-BB60-9337-CA1901435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074508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3" name="Freeform: Shape 3117">
              <a:extLst>
                <a:ext uri="{FF2B5EF4-FFF2-40B4-BE49-F238E27FC236}">
                  <a16:creationId xmlns:a16="http://schemas.microsoft.com/office/drawing/2014/main" id="{E99CB19D-64CF-212F-0493-BDF88BAC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074499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4" name="Freeform: Shape 3118">
              <a:extLst>
                <a:ext uri="{FF2B5EF4-FFF2-40B4-BE49-F238E27FC236}">
                  <a16:creationId xmlns:a16="http://schemas.microsoft.com/office/drawing/2014/main" id="{412A3E7F-86EB-2380-D274-5E27CFD1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5" name="Freeform: Shape 3119">
              <a:extLst>
                <a:ext uri="{FF2B5EF4-FFF2-40B4-BE49-F238E27FC236}">
                  <a16:creationId xmlns:a16="http://schemas.microsoft.com/office/drawing/2014/main" id="{CA60D07B-4874-66C3-22F9-03012ADF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6" name="Freeform: Shape 3120">
              <a:extLst>
                <a:ext uri="{FF2B5EF4-FFF2-40B4-BE49-F238E27FC236}">
                  <a16:creationId xmlns:a16="http://schemas.microsoft.com/office/drawing/2014/main" id="{437AE07A-BECE-7B32-034A-BB5C1F4DE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7" name="Freeform: Shape 3121">
              <a:extLst>
                <a:ext uri="{FF2B5EF4-FFF2-40B4-BE49-F238E27FC236}">
                  <a16:creationId xmlns:a16="http://schemas.microsoft.com/office/drawing/2014/main" id="{5422C715-2D0E-0B82-DD53-5500803E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074508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8" name="Freeform: Shape 3122">
              <a:extLst>
                <a:ext uri="{FF2B5EF4-FFF2-40B4-BE49-F238E27FC236}">
                  <a16:creationId xmlns:a16="http://schemas.microsoft.com/office/drawing/2014/main" id="{A3435FF1-3A15-7BC9-5754-AD54D0EF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399" name="Freeform: Shape 3123">
              <a:extLst>
                <a:ext uri="{FF2B5EF4-FFF2-40B4-BE49-F238E27FC236}">
                  <a16:creationId xmlns:a16="http://schemas.microsoft.com/office/drawing/2014/main" id="{18D82853-2CF7-5A45-444E-18496AD2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183139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0" name="Freeform: Shape 3124">
              <a:extLst>
                <a:ext uri="{FF2B5EF4-FFF2-40B4-BE49-F238E27FC236}">
                  <a16:creationId xmlns:a16="http://schemas.microsoft.com/office/drawing/2014/main" id="{F025516A-A965-2314-2F38-0D919F04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183139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1" name="Freeform: Shape 3125">
              <a:extLst>
                <a:ext uri="{FF2B5EF4-FFF2-40B4-BE49-F238E27FC236}">
                  <a16:creationId xmlns:a16="http://schemas.microsoft.com/office/drawing/2014/main" id="{D0ED96EA-0BBD-0C54-C347-C243A6F9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2" name="Freeform: Shape 3126">
              <a:extLst>
                <a:ext uri="{FF2B5EF4-FFF2-40B4-BE49-F238E27FC236}">
                  <a16:creationId xmlns:a16="http://schemas.microsoft.com/office/drawing/2014/main" id="{46E1275A-4BA3-F168-5682-435A240A6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3" name="Freeform: Shape 3127">
              <a:extLst>
                <a:ext uri="{FF2B5EF4-FFF2-40B4-BE49-F238E27FC236}">
                  <a16:creationId xmlns:a16="http://schemas.microsoft.com/office/drawing/2014/main" id="{5380F465-42C4-1A8E-8843-5E7901F3F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4" name="Freeform: Shape 3128">
              <a:extLst>
                <a:ext uri="{FF2B5EF4-FFF2-40B4-BE49-F238E27FC236}">
                  <a16:creationId xmlns:a16="http://schemas.microsoft.com/office/drawing/2014/main" id="{43C05147-9084-D292-7C2E-30F84903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183139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5" name="Freeform: Shape 3129">
              <a:extLst>
                <a:ext uri="{FF2B5EF4-FFF2-40B4-BE49-F238E27FC236}">
                  <a16:creationId xmlns:a16="http://schemas.microsoft.com/office/drawing/2014/main" id="{CFC03906-4C71-B9C6-9028-CF34EBB2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6" name="Freeform: Shape 3130">
              <a:extLst>
                <a:ext uri="{FF2B5EF4-FFF2-40B4-BE49-F238E27FC236}">
                  <a16:creationId xmlns:a16="http://schemas.microsoft.com/office/drawing/2014/main" id="{4B1C9E2E-E5F3-EA8D-D830-35BE9BED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291934"/>
              <a:ext cx="26060" cy="25886"/>
            </a:xfrm>
            <a:custGeom>
              <a:avLst/>
              <a:gdLst>
                <a:gd name="T0" fmla="*/ 13030 w 14192"/>
                <a:gd name="T1" fmla="*/ 0 h 14097"/>
                <a:gd name="T2" fmla="*/ 26060 w 14192"/>
                <a:gd name="T3" fmla="*/ 12943 h 14097"/>
                <a:gd name="T4" fmla="*/ 13030 w 14192"/>
                <a:gd name="T5" fmla="*/ 25886 h 14097"/>
                <a:gd name="T6" fmla="*/ 0 w 14192"/>
                <a:gd name="T7" fmla="*/ 12943 h 14097"/>
                <a:gd name="T8" fmla="*/ 26060 w 14192"/>
                <a:gd name="T9" fmla="*/ 12942 h 14097"/>
                <a:gd name="T10" fmla="*/ 13118 w 14192"/>
                <a:gd name="T11" fmla="*/ 25886 h 14097"/>
                <a:gd name="T12" fmla="*/ 0 w 14192"/>
                <a:gd name="T13" fmla="*/ 12942 h 14097"/>
                <a:gd name="T14" fmla="*/ 12944 w 14192"/>
                <a:gd name="T15" fmla="*/ 0 h 14097"/>
                <a:gd name="T16" fmla="*/ 26060 w 14192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7"/>
                <a:gd name="T29" fmla="*/ 14192 w 14192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7" name="Freeform: Shape 3131">
              <a:extLst>
                <a:ext uri="{FF2B5EF4-FFF2-40B4-BE49-F238E27FC236}">
                  <a16:creationId xmlns:a16="http://schemas.microsoft.com/office/drawing/2014/main" id="{484F819A-5DC0-6E13-E41B-DE77CCA6E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291934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8" name="Freeform: Shape 3132">
              <a:extLst>
                <a:ext uri="{FF2B5EF4-FFF2-40B4-BE49-F238E27FC236}">
                  <a16:creationId xmlns:a16="http://schemas.microsoft.com/office/drawing/2014/main" id="{084A3B0F-4BA9-AC2C-DB37-0BC2A0366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09" name="Freeform: Shape 3133">
              <a:extLst>
                <a:ext uri="{FF2B5EF4-FFF2-40B4-BE49-F238E27FC236}">
                  <a16:creationId xmlns:a16="http://schemas.microsoft.com/office/drawing/2014/main" id="{2EC8DAE0-DE20-B157-94A5-4FDB74B9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0" name="Freeform: Shape 3134">
              <a:extLst>
                <a:ext uri="{FF2B5EF4-FFF2-40B4-BE49-F238E27FC236}">
                  <a16:creationId xmlns:a16="http://schemas.microsoft.com/office/drawing/2014/main" id="{F66A1DEC-4B53-D572-D494-E3E021DC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1" name="Freeform: Shape 3135">
              <a:extLst>
                <a:ext uri="{FF2B5EF4-FFF2-40B4-BE49-F238E27FC236}">
                  <a16:creationId xmlns:a16="http://schemas.microsoft.com/office/drawing/2014/main" id="{DEDFC786-DBDC-A33A-D567-3A9B8475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291934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2 h 14097"/>
                <a:gd name="T10" fmla="*/ 12942 w 14097"/>
                <a:gd name="T11" fmla="*/ 25886 h 14097"/>
                <a:gd name="T12" fmla="*/ 0 w 14097"/>
                <a:gd name="T13" fmla="*/ 12942 h 14097"/>
                <a:gd name="T14" fmla="*/ 12942 w 14097"/>
                <a:gd name="T15" fmla="*/ 0 h 14097"/>
                <a:gd name="T16" fmla="*/ 25886 w 14097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2" name="Freeform: Shape 3136">
              <a:extLst>
                <a:ext uri="{FF2B5EF4-FFF2-40B4-BE49-F238E27FC236}">
                  <a16:creationId xmlns:a16="http://schemas.microsoft.com/office/drawing/2014/main" id="{3AD94595-96A0-F34B-918D-CB6F1CC8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3" name="Freeform: Shape 3137">
              <a:extLst>
                <a:ext uri="{FF2B5EF4-FFF2-40B4-BE49-F238E27FC236}">
                  <a16:creationId xmlns:a16="http://schemas.microsoft.com/office/drawing/2014/main" id="{D89B2F24-4B1D-D883-33B0-08C905A89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400565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4" name="Freeform: Shape 3138">
              <a:extLst>
                <a:ext uri="{FF2B5EF4-FFF2-40B4-BE49-F238E27FC236}">
                  <a16:creationId xmlns:a16="http://schemas.microsoft.com/office/drawing/2014/main" id="{9D6F9565-0078-35A5-F7F9-583184B2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400565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5" name="Freeform: Shape 3139">
              <a:extLst>
                <a:ext uri="{FF2B5EF4-FFF2-40B4-BE49-F238E27FC236}">
                  <a16:creationId xmlns:a16="http://schemas.microsoft.com/office/drawing/2014/main" id="{20B667F0-0193-C61F-9A55-73B8FB10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6" name="Freeform: Shape 3140">
              <a:extLst>
                <a:ext uri="{FF2B5EF4-FFF2-40B4-BE49-F238E27FC236}">
                  <a16:creationId xmlns:a16="http://schemas.microsoft.com/office/drawing/2014/main" id="{8D66EA12-72FC-9575-FEB3-833CCE65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7" name="Freeform: Shape 3141">
              <a:extLst>
                <a:ext uri="{FF2B5EF4-FFF2-40B4-BE49-F238E27FC236}">
                  <a16:creationId xmlns:a16="http://schemas.microsoft.com/office/drawing/2014/main" id="{5FAA54CA-BAC0-4E3E-A86D-1D57330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8" name="Freeform: Shape 3142">
              <a:extLst>
                <a:ext uri="{FF2B5EF4-FFF2-40B4-BE49-F238E27FC236}">
                  <a16:creationId xmlns:a16="http://schemas.microsoft.com/office/drawing/2014/main" id="{6985F458-C388-E367-CDF4-5780F8A1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400565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19" name="Freeform: Shape 3143">
              <a:extLst>
                <a:ext uri="{FF2B5EF4-FFF2-40B4-BE49-F238E27FC236}">
                  <a16:creationId xmlns:a16="http://schemas.microsoft.com/office/drawing/2014/main" id="{CFC214B2-D06A-8D27-DF14-0B0FA6752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0" name="Freeform: Shape 3144">
              <a:extLst>
                <a:ext uri="{FF2B5EF4-FFF2-40B4-BE49-F238E27FC236}">
                  <a16:creationId xmlns:a16="http://schemas.microsoft.com/office/drawing/2014/main" id="{7371D870-9077-94AA-3D0D-3F2C547A8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4748268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768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1" name="Freeform: Shape 3145">
              <a:extLst>
                <a:ext uri="{FF2B5EF4-FFF2-40B4-BE49-F238E27FC236}">
                  <a16:creationId xmlns:a16="http://schemas.microsoft.com/office/drawing/2014/main" id="{BDB54850-818C-93A8-0B32-A4CB5AC8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2" name="Freeform: Shape 3146">
              <a:extLst>
                <a:ext uri="{FF2B5EF4-FFF2-40B4-BE49-F238E27FC236}">
                  <a16:creationId xmlns:a16="http://schemas.microsoft.com/office/drawing/2014/main" id="{52323807-17FB-A146-81A2-D2B69009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5 w 14096"/>
                <a:gd name="T11" fmla="*/ 25886 h 14097"/>
                <a:gd name="T12" fmla="*/ 0 w 14096"/>
                <a:gd name="T13" fmla="*/ 12944 h 14097"/>
                <a:gd name="T14" fmla="*/ 12769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3" name="Freeform: Shape 3147">
              <a:extLst>
                <a:ext uri="{FF2B5EF4-FFF2-40B4-BE49-F238E27FC236}">
                  <a16:creationId xmlns:a16="http://schemas.microsoft.com/office/drawing/2014/main" id="{4DF7D9EB-2C64-7AC3-277C-227E3AE4A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4" name="Freeform: Shape 3148">
              <a:extLst>
                <a:ext uri="{FF2B5EF4-FFF2-40B4-BE49-F238E27FC236}">
                  <a16:creationId xmlns:a16="http://schemas.microsoft.com/office/drawing/2014/main" id="{21349C67-70F2-2CCA-C788-757838BE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769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5" name="Freeform: Shape 3149">
              <a:extLst>
                <a:ext uri="{FF2B5EF4-FFF2-40B4-BE49-F238E27FC236}">
                  <a16:creationId xmlns:a16="http://schemas.microsoft.com/office/drawing/2014/main" id="{309B5C32-D2A0-1D5F-1AB5-044F73B92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474826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6" name="Freeform: Shape 3150">
              <a:extLst>
                <a:ext uri="{FF2B5EF4-FFF2-40B4-BE49-F238E27FC236}">
                  <a16:creationId xmlns:a16="http://schemas.microsoft.com/office/drawing/2014/main" id="{4F8AF03B-E2FF-4374-D8B2-43C96BD6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4857073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7" name="Freeform: Shape 3151">
              <a:extLst>
                <a:ext uri="{FF2B5EF4-FFF2-40B4-BE49-F238E27FC236}">
                  <a16:creationId xmlns:a16="http://schemas.microsoft.com/office/drawing/2014/main" id="{ADBA71F1-8D11-723E-AC14-207E4325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8" name="Freeform: Shape 3152">
              <a:extLst>
                <a:ext uri="{FF2B5EF4-FFF2-40B4-BE49-F238E27FC236}">
                  <a16:creationId xmlns:a16="http://schemas.microsoft.com/office/drawing/2014/main" id="{E08ABC20-1564-2CEA-0BA0-8FDEDF0B7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5 w 14096"/>
                <a:gd name="T11" fmla="*/ 25895 h 14099"/>
                <a:gd name="T12" fmla="*/ 0 w 14096"/>
                <a:gd name="T13" fmla="*/ 12950 h 14099"/>
                <a:gd name="T14" fmla="*/ 12945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29" name="Freeform: Shape 3153">
              <a:extLst>
                <a:ext uri="{FF2B5EF4-FFF2-40B4-BE49-F238E27FC236}">
                  <a16:creationId xmlns:a16="http://schemas.microsoft.com/office/drawing/2014/main" id="{D8040200-0AF0-DC94-66DF-12F0E5CD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0" name="Freeform: Shape 3154">
              <a:extLst>
                <a:ext uri="{FF2B5EF4-FFF2-40B4-BE49-F238E27FC236}">
                  <a16:creationId xmlns:a16="http://schemas.microsoft.com/office/drawing/2014/main" id="{546B8956-3036-AE35-1FD4-2581D44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4857073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1" name="Freeform: Shape 3155">
              <a:extLst>
                <a:ext uri="{FF2B5EF4-FFF2-40B4-BE49-F238E27FC236}">
                  <a16:creationId xmlns:a16="http://schemas.microsoft.com/office/drawing/2014/main" id="{6BCB4770-26B3-67D2-C51B-49FE4609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4857073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2" name="Freeform: Shape 3156">
              <a:extLst>
                <a:ext uri="{FF2B5EF4-FFF2-40B4-BE49-F238E27FC236}">
                  <a16:creationId xmlns:a16="http://schemas.microsoft.com/office/drawing/2014/main" id="{F3C86F69-BF78-4A2E-E745-1532B6B2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4965704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3" name="Freeform: Shape 3157">
              <a:extLst>
                <a:ext uri="{FF2B5EF4-FFF2-40B4-BE49-F238E27FC236}">
                  <a16:creationId xmlns:a16="http://schemas.microsoft.com/office/drawing/2014/main" id="{99E736EA-BD60-2834-8C3E-A30539217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4" name="Freeform: Shape 3158">
              <a:extLst>
                <a:ext uri="{FF2B5EF4-FFF2-40B4-BE49-F238E27FC236}">
                  <a16:creationId xmlns:a16="http://schemas.microsoft.com/office/drawing/2014/main" id="{505FE96D-74FC-DC11-6AA8-12E04E40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5" name="Freeform: Shape 3159">
              <a:extLst>
                <a:ext uri="{FF2B5EF4-FFF2-40B4-BE49-F238E27FC236}">
                  <a16:creationId xmlns:a16="http://schemas.microsoft.com/office/drawing/2014/main" id="{49E17FA0-6474-B320-4D79-20FF13DC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6" name="Freeform: Shape 3160">
              <a:extLst>
                <a:ext uri="{FF2B5EF4-FFF2-40B4-BE49-F238E27FC236}">
                  <a16:creationId xmlns:a16="http://schemas.microsoft.com/office/drawing/2014/main" id="{09CC0307-0DE0-F261-1912-A5F6EFF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496570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7" name="Freeform: Shape 3161">
              <a:extLst>
                <a:ext uri="{FF2B5EF4-FFF2-40B4-BE49-F238E27FC236}">
                  <a16:creationId xmlns:a16="http://schemas.microsoft.com/office/drawing/2014/main" id="{88AF706B-A10F-2C80-078E-76638E8F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4965694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8" name="Freeform: Shape 3162">
              <a:extLst>
                <a:ext uri="{FF2B5EF4-FFF2-40B4-BE49-F238E27FC236}">
                  <a16:creationId xmlns:a16="http://schemas.microsoft.com/office/drawing/2014/main" id="{2B522DD5-4804-41E1-5880-D36559E8F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5074499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39" name="Freeform: Shape 3163">
              <a:extLst>
                <a:ext uri="{FF2B5EF4-FFF2-40B4-BE49-F238E27FC236}">
                  <a16:creationId xmlns:a16="http://schemas.microsoft.com/office/drawing/2014/main" id="{9C091AA5-945E-272F-8776-5D7DE21A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0" name="Freeform: Shape 3164">
              <a:extLst>
                <a:ext uri="{FF2B5EF4-FFF2-40B4-BE49-F238E27FC236}">
                  <a16:creationId xmlns:a16="http://schemas.microsoft.com/office/drawing/2014/main" id="{D9E74A07-69C8-A1B6-A45F-CC9F5FDF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5 w 14096"/>
                <a:gd name="T11" fmla="*/ 25895 h 14099"/>
                <a:gd name="T12" fmla="*/ 0 w 14096"/>
                <a:gd name="T13" fmla="*/ 12950 h 14099"/>
                <a:gd name="T14" fmla="*/ 12945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1" name="Freeform: Shape 3165">
              <a:extLst>
                <a:ext uri="{FF2B5EF4-FFF2-40B4-BE49-F238E27FC236}">
                  <a16:creationId xmlns:a16="http://schemas.microsoft.com/office/drawing/2014/main" id="{1CE6FE1E-1361-2ED8-33CF-061630777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2" name="Freeform: Shape 3166">
              <a:extLst>
                <a:ext uri="{FF2B5EF4-FFF2-40B4-BE49-F238E27FC236}">
                  <a16:creationId xmlns:a16="http://schemas.microsoft.com/office/drawing/2014/main" id="{A5DE5297-3F42-22DE-5899-6902B9FC7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507449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3" name="Freeform: Shape 3167">
              <a:extLst>
                <a:ext uri="{FF2B5EF4-FFF2-40B4-BE49-F238E27FC236}">
                  <a16:creationId xmlns:a16="http://schemas.microsoft.com/office/drawing/2014/main" id="{DDDA28AC-A311-DBAF-F995-496BAB2C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5074508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4" name="Freeform: Shape 3168">
              <a:extLst>
                <a:ext uri="{FF2B5EF4-FFF2-40B4-BE49-F238E27FC236}">
                  <a16:creationId xmlns:a16="http://schemas.microsoft.com/office/drawing/2014/main" id="{C12626DC-EA4C-4072-EC22-3D79FC115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5183139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5" name="Freeform: Shape 3169">
              <a:extLst>
                <a:ext uri="{FF2B5EF4-FFF2-40B4-BE49-F238E27FC236}">
                  <a16:creationId xmlns:a16="http://schemas.microsoft.com/office/drawing/2014/main" id="{CCF18B46-769B-5037-B081-87DF9DC3F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6" name="Freeform: Shape 3170">
              <a:extLst>
                <a:ext uri="{FF2B5EF4-FFF2-40B4-BE49-F238E27FC236}">
                  <a16:creationId xmlns:a16="http://schemas.microsoft.com/office/drawing/2014/main" id="{E480EBD0-A479-BD60-C038-147B940B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7" name="Freeform: Shape 3171">
              <a:extLst>
                <a:ext uri="{FF2B5EF4-FFF2-40B4-BE49-F238E27FC236}">
                  <a16:creationId xmlns:a16="http://schemas.microsoft.com/office/drawing/2014/main" id="{FCB684CA-DD35-63B2-69F3-4B8EEA38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8" name="Freeform: Shape 3172">
              <a:extLst>
                <a:ext uri="{FF2B5EF4-FFF2-40B4-BE49-F238E27FC236}">
                  <a16:creationId xmlns:a16="http://schemas.microsoft.com/office/drawing/2014/main" id="{5D6B265B-6C53-7F5F-18B7-E1A581D08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49" name="Freeform: Shape 3173">
              <a:extLst>
                <a:ext uri="{FF2B5EF4-FFF2-40B4-BE49-F238E27FC236}">
                  <a16:creationId xmlns:a16="http://schemas.microsoft.com/office/drawing/2014/main" id="{4FFA6A18-3998-69A3-1874-452DD335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518313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0" name="Freeform: Shape 3174">
              <a:extLst>
                <a:ext uri="{FF2B5EF4-FFF2-40B4-BE49-F238E27FC236}">
                  <a16:creationId xmlns:a16="http://schemas.microsoft.com/office/drawing/2014/main" id="{4BF39A87-3C7E-CFE1-859D-9FA40E785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5291934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1" name="Freeform: Shape 3175">
              <a:extLst>
                <a:ext uri="{FF2B5EF4-FFF2-40B4-BE49-F238E27FC236}">
                  <a16:creationId xmlns:a16="http://schemas.microsoft.com/office/drawing/2014/main" id="{708814CC-5904-A292-2FD3-C74B51414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2" name="Freeform: Shape 3176">
              <a:extLst>
                <a:ext uri="{FF2B5EF4-FFF2-40B4-BE49-F238E27FC236}">
                  <a16:creationId xmlns:a16="http://schemas.microsoft.com/office/drawing/2014/main" id="{D9759E18-FBC4-10F2-A437-93641B93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5 w 14096"/>
                <a:gd name="T11" fmla="*/ 25895 h 14099"/>
                <a:gd name="T12" fmla="*/ 0 w 14096"/>
                <a:gd name="T13" fmla="*/ 12950 h 14099"/>
                <a:gd name="T14" fmla="*/ 12945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3" name="Freeform: Shape 3177">
              <a:extLst>
                <a:ext uri="{FF2B5EF4-FFF2-40B4-BE49-F238E27FC236}">
                  <a16:creationId xmlns:a16="http://schemas.microsoft.com/office/drawing/2014/main" id="{53834081-C265-38A1-842B-DECC20A49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4" name="Freeform: Shape 3178">
              <a:extLst>
                <a:ext uri="{FF2B5EF4-FFF2-40B4-BE49-F238E27FC236}">
                  <a16:creationId xmlns:a16="http://schemas.microsoft.com/office/drawing/2014/main" id="{1FBDCA6F-3353-ABE1-DCD5-0798EE35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5291934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5" name="Freeform: Shape 3179">
              <a:extLst>
                <a:ext uri="{FF2B5EF4-FFF2-40B4-BE49-F238E27FC236}">
                  <a16:creationId xmlns:a16="http://schemas.microsoft.com/office/drawing/2014/main" id="{3E23285C-31D1-C505-8784-967D0304E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5291934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2 h 14097"/>
                <a:gd name="T10" fmla="*/ 12943 w 14096"/>
                <a:gd name="T11" fmla="*/ 25886 h 14097"/>
                <a:gd name="T12" fmla="*/ 0 w 14096"/>
                <a:gd name="T13" fmla="*/ 12942 h 14097"/>
                <a:gd name="T14" fmla="*/ 12943 w 14096"/>
                <a:gd name="T15" fmla="*/ 0 h 14097"/>
                <a:gd name="T16" fmla="*/ 25888 w 14096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6" name="Freeform: Shape 3180">
              <a:extLst>
                <a:ext uri="{FF2B5EF4-FFF2-40B4-BE49-F238E27FC236}">
                  <a16:creationId xmlns:a16="http://schemas.microsoft.com/office/drawing/2014/main" id="{319E2186-E980-34C5-9D87-D229826C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33" y="5400565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7" name="Freeform: Shape 3181">
              <a:extLst>
                <a:ext uri="{FF2B5EF4-FFF2-40B4-BE49-F238E27FC236}">
                  <a16:creationId xmlns:a16="http://schemas.microsoft.com/office/drawing/2014/main" id="{2EF7B566-09EA-B35E-07F5-B3C60F7F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64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8" name="Freeform: Shape 3182">
              <a:extLst>
                <a:ext uri="{FF2B5EF4-FFF2-40B4-BE49-F238E27FC236}">
                  <a16:creationId xmlns:a16="http://schemas.microsoft.com/office/drawing/2014/main" id="{488C9F12-9289-026B-0D1F-9C5AED842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68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59" name="Freeform: Shape 3183">
              <a:extLst>
                <a:ext uri="{FF2B5EF4-FFF2-40B4-BE49-F238E27FC236}">
                  <a16:creationId xmlns:a16="http://schemas.microsoft.com/office/drawing/2014/main" id="{68975729-3306-5C58-557C-B1C4B523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099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0" name="Freeform: Shape 3184">
              <a:extLst>
                <a:ext uri="{FF2B5EF4-FFF2-40B4-BE49-F238E27FC236}">
                  <a16:creationId xmlns:a16="http://schemas.microsoft.com/office/drawing/2014/main" id="{FD98C513-E1F0-4C37-9C99-D13DEB7F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03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1" name="Freeform: Shape 3185">
              <a:extLst>
                <a:ext uri="{FF2B5EF4-FFF2-40B4-BE49-F238E27FC236}">
                  <a16:creationId xmlns:a16="http://schemas.microsoft.com/office/drawing/2014/main" id="{D1EE57B7-7CA1-EC72-FF2E-BFA8A316E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34" y="540056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2" name="Freeform: Shape 3186">
              <a:extLst>
                <a:ext uri="{FF2B5EF4-FFF2-40B4-BE49-F238E27FC236}">
                  <a16:creationId xmlns:a16="http://schemas.microsoft.com/office/drawing/2014/main" id="{FF20F074-2A7A-213E-B46F-67253107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509195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5 h 14096"/>
                <a:gd name="T10" fmla="*/ 13118 w 14192"/>
                <a:gd name="T11" fmla="*/ 25888 h 14096"/>
                <a:gd name="T12" fmla="*/ 0 w 14192"/>
                <a:gd name="T13" fmla="*/ 12945 h 14096"/>
                <a:gd name="T14" fmla="*/ 12944 w 14192"/>
                <a:gd name="T15" fmla="*/ 0 h 14096"/>
                <a:gd name="T16" fmla="*/ 26060 w 14192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3" name="Freeform: Shape 3187">
              <a:extLst>
                <a:ext uri="{FF2B5EF4-FFF2-40B4-BE49-F238E27FC236}">
                  <a16:creationId xmlns:a16="http://schemas.microsoft.com/office/drawing/2014/main" id="{EF617CC3-9099-9666-4E96-87C08C0D5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509195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4" name="Freeform: Shape 3188">
              <a:extLst>
                <a:ext uri="{FF2B5EF4-FFF2-40B4-BE49-F238E27FC236}">
                  <a16:creationId xmlns:a16="http://schemas.microsoft.com/office/drawing/2014/main" id="{08E42E68-C781-0CFD-8DD2-2A73BD8A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5" name="Freeform: Shape 3189">
              <a:extLst>
                <a:ext uri="{FF2B5EF4-FFF2-40B4-BE49-F238E27FC236}">
                  <a16:creationId xmlns:a16="http://schemas.microsoft.com/office/drawing/2014/main" id="{085709ED-46FC-EAF1-AA34-03252FA5F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6" name="Freeform: Shape 3190">
              <a:extLst>
                <a:ext uri="{FF2B5EF4-FFF2-40B4-BE49-F238E27FC236}">
                  <a16:creationId xmlns:a16="http://schemas.microsoft.com/office/drawing/2014/main" id="{3F3D6271-EE35-7C85-235E-E3ABF0AB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7" name="Freeform: Shape 3191">
              <a:extLst>
                <a:ext uri="{FF2B5EF4-FFF2-40B4-BE49-F238E27FC236}">
                  <a16:creationId xmlns:a16="http://schemas.microsoft.com/office/drawing/2014/main" id="{AC854698-3678-5FE1-F9A9-90E0E494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509195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4 h 14097"/>
                <a:gd name="T10" fmla="*/ 12944 w 14097"/>
                <a:gd name="T11" fmla="*/ 25886 h 14097"/>
                <a:gd name="T12" fmla="*/ 0 w 14097"/>
                <a:gd name="T13" fmla="*/ 12944 h 14097"/>
                <a:gd name="T14" fmla="*/ 12944 w 14097"/>
                <a:gd name="T15" fmla="*/ 0 h 14097"/>
                <a:gd name="T16" fmla="*/ 25886 w 14097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8" name="Freeform: Shape 3192">
              <a:extLst>
                <a:ext uri="{FF2B5EF4-FFF2-40B4-BE49-F238E27FC236}">
                  <a16:creationId xmlns:a16="http://schemas.microsoft.com/office/drawing/2014/main" id="{03A4E6AF-CFEB-337F-ECAD-903D4380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69" name="Freeform: Shape 3193">
              <a:extLst>
                <a:ext uri="{FF2B5EF4-FFF2-40B4-BE49-F238E27FC236}">
                  <a16:creationId xmlns:a16="http://schemas.microsoft.com/office/drawing/2014/main" id="{6A506FE9-74F3-B86A-99A4-BFE9220F1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618000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0" name="Freeform: Shape 3194">
              <a:extLst>
                <a:ext uri="{FF2B5EF4-FFF2-40B4-BE49-F238E27FC236}">
                  <a16:creationId xmlns:a16="http://schemas.microsoft.com/office/drawing/2014/main" id="{6848D4DF-C58B-B70B-2AED-0C2CABFC9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618000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2 h 14097"/>
                <a:gd name="T10" fmla="*/ 12944 w 14097"/>
                <a:gd name="T11" fmla="*/ 25886 h 14097"/>
                <a:gd name="T12" fmla="*/ 0 w 14097"/>
                <a:gd name="T13" fmla="*/ 12942 h 14097"/>
                <a:gd name="T14" fmla="*/ 12944 w 14097"/>
                <a:gd name="T15" fmla="*/ 0 h 14097"/>
                <a:gd name="T16" fmla="*/ 25886 w 14097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1" name="Freeform: Shape 3195">
              <a:extLst>
                <a:ext uri="{FF2B5EF4-FFF2-40B4-BE49-F238E27FC236}">
                  <a16:creationId xmlns:a16="http://schemas.microsoft.com/office/drawing/2014/main" id="{F8EEC491-8977-C8BC-384C-B38BFA55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618000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2" name="Freeform: Shape 3196">
              <a:extLst>
                <a:ext uri="{FF2B5EF4-FFF2-40B4-BE49-F238E27FC236}">
                  <a16:creationId xmlns:a16="http://schemas.microsoft.com/office/drawing/2014/main" id="{77D467ED-D0DC-D3EC-AF94-D69F4BFF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618000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3" name="Freeform: Shape 3197">
              <a:extLst>
                <a:ext uri="{FF2B5EF4-FFF2-40B4-BE49-F238E27FC236}">
                  <a16:creationId xmlns:a16="http://schemas.microsoft.com/office/drawing/2014/main" id="{ABEBE629-3C15-3873-E7AA-CBC37663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618000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4" name="Freeform: Shape 3198">
              <a:extLst>
                <a:ext uri="{FF2B5EF4-FFF2-40B4-BE49-F238E27FC236}">
                  <a16:creationId xmlns:a16="http://schemas.microsoft.com/office/drawing/2014/main" id="{2091FC60-AB54-9DCE-00B0-9D2EF0033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618000"/>
              <a:ext cx="25886" cy="25886"/>
            </a:xfrm>
            <a:custGeom>
              <a:avLst/>
              <a:gdLst>
                <a:gd name="T0" fmla="*/ 12943 w 14097"/>
                <a:gd name="T1" fmla="*/ 0 h 14097"/>
                <a:gd name="T2" fmla="*/ 25886 w 14097"/>
                <a:gd name="T3" fmla="*/ 12943 h 14097"/>
                <a:gd name="T4" fmla="*/ 12943 w 14097"/>
                <a:gd name="T5" fmla="*/ 25886 h 14097"/>
                <a:gd name="T6" fmla="*/ 0 w 14097"/>
                <a:gd name="T7" fmla="*/ 12943 h 14097"/>
                <a:gd name="T8" fmla="*/ 25886 w 14097"/>
                <a:gd name="T9" fmla="*/ 12942 h 14097"/>
                <a:gd name="T10" fmla="*/ 12944 w 14097"/>
                <a:gd name="T11" fmla="*/ 25886 h 14097"/>
                <a:gd name="T12" fmla="*/ 0 w 14097"/>
                <a:gd name="T13" fmla="*/ 12942 h 14097"/>
                <a:gd name="T14" fmla="*/ 12944 w 14097"/>
                <a:gd name="T15" fmla="*/ 0 h 14097"/>
                <a:gd name="T16" fmla="*/ 25886 w 14097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7"/>
                <a:gd name="T29" fmla="*/ 14097 w 14097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5" name="Freeform: Shape 3199">
              <a:extLst>
                <a:ext uri="{FF2B5EF4-FFF2-40B4-BE49-F238E27FC236}">
                  <a16:creationId xmlns:a16="http://schemas.microsoft.com/office/drawing/2014/main" id="{9DD1B390-BA9D-6781-2835-FB4E03CB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618000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6" name="Freeform: Shape 3200">
              <a:extLst>
                <a:ext uri="{FF2B5EF4-FFF2-40B4-BE49-F238E27FC236}">
                  <a16:creationId xmlns:a16="http://schemas.microsoft.com/office/drawing/2014/main" id="{E97ED7BE-00EF-B161-FDF7-4C91C5A1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726631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7" name="Freeform: Shape 3201">
              <a:extLst>
                <a:ext uri="{FF2B5EF4-FFF2-40B4-BE49-F238E27FC236}">
                  <a16:creationId xmlns:a16="http://schemas.microsoft.com/office/drawing/2014/main" id="{CA80A0AB-6EA3-4B46-D62B-16BA779D6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726631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8" name="Freeform: Shape 3202">
              <a:extLst>
                <a:ext uri="{FF2B5EF4-FFF2-40B4-BE49-F238E27FC236}">
                  <a16:creationId xmlns:a16="http://schemas.microsoft.com/office/drawing/2014/main" id="{0680C319-C093-FED3-065C-21896A01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726631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79" name="Freeform: Shape 3203">
              <a:extLst>
                <a:ext uri="{FF2B5EF4-FFF2-40B4-BE49-F238E27FC236}">
                  <a16:creationId xmlns:a16="http://schemas.microsoft.com/office/drawing/2014/main" id="{0AA7548F-F177-BDA1-445B-515BC237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726631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0" name="Freeform: Shape 3204">
              <a:extLst>
                <a:ext uri="{FF2B5EF4-FFF2-40B4-BE49-F238E27FC236}">
                  <a16:creationId xmlns:a16="http://schemas.microsoft.com/office/drawing/2014/main" id="{24E9C4E5-90A1-F214-3B1D-401E7049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726631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1" name="Freeform: Shape 3205">
              <a:extLst>
                <a:ext uri="{FF2B5EF4-FFF2-40B4-BE49-F238E27FC236}">
                  <a16:creationId xmlns:a16="http://schemas.microsoft.com/office/drawing/2014/main" id="{F665C74D-92C7-7986-0644-6D7760151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726631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2" name="Freeform: Shape 3206">
              <a:extLst>
                <a:ext uri="{FF2B5EF4-FFF2-40B4-BE49-F238E27FC236}">
                  <a16:creationId xmlns:a16="http://schemas.microsoft.com/office/drawing/2014/main" id="{9EA6AFB1-3B05-F673-AF1F-70A0680B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726631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3" name="Freeform: Shape 3207">
              <a:extLst>
                <a:ext uri="{FF2B5EF4-FFF2-40B4-BE49-F238E27FC236}">
                  <a16:creationId xmlns:a16="http://schemas.microsoft.com/office/drawing/2014/main" id="{29575A65-0E97-D1BC-9C70-D71853F3D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14" y="5835426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4" name="Freeform: Shape 3208">
              <a:extLst>
                <a:ext uri="{FF2B5EF4-FFF2-40B4-BE49-F238E27FC236}">
                  <a16:creationId xmlns:a16="http://schemas.microsoft.com/office/drawing/2014/main" id="{5ED15D57-0375-0706-A5C5-9EB2DD39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18" y="5835426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5" name="Freeform: Shape 3209">
              <a:extLst>
                <a:ext uri="{FF2B5EF4-FFF2-40B4-BE49-F238E27FC236}">
                  <a16:creationId xmlns:a16="http://schemas.microsoft.com/office/drawing/2014/main" id="{6976DE5D-30E7-B807-1D01-9221CC68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49" y="5835426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6" name="Freeform: Shape 3210">
              <a:extLst>
                <a:ext uri="{FF2B5EF4-FFF2-40B4-BE49-F238E27FC236}">
                  <a16:creationId xmlns:a16="http://schemas.microsoft.com/office/drawing/2014/main" id="{3AAD9264-CE99-FEAF-3450-FA1A2A7E2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53" y="5835426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7" name="Freeform: Shape 3211">
              <a:extLst>
                <a:ext uri="{FF2B5EF4-FFF2-40B4-BE49-F238E27FC236}">
                  <a16:creationId xmlns:a16="http://schemas.microsoft.com/office/drawing/2014/main" id="{161A5CBC-99A8-B485-4809-84658C2AD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84" y="5835426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8" name="Freeform: Shape 3212">
              <a:extLst>
                <a:ext uri="{FF2B5EF4-FFF2-40B4-BE49-F238E27FC236}">
                  <a16:creationId xmlns:a16="http://schemas.microsoft.com/office/drawing/2014/main" id="{E31F1E8B-589E-9A96-2312-0CCC2F02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835426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89" name="Freeform: Shape 3213">
              <a:extLst>
                <a:ext uri="{FF2B5EF4-FFF2-40B4-BE49-F238E27FC236}">
                  <a16:creationId xmlns:a16="http://schemas.microsoft.com/office/drawing/2014/main" id="{FDEB1A61-484E-D593-619C-0E63B7109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835426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0" name="Freeform: Shape 3214">
              <a:extLst>
                <a:ext uri="{FF2B5EF4-FFF2-40B4-BE49-F238E27FC236}">
                  <a16:creationId xmlns:a16="http://schemas.microsoft.com/office/drawing/2014/main" id="{F091173A-00C1-83AF-CADF-D4A39A2B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23" y="5944057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1" name="Freeform: Shape 3215">
              <a:extLst>
                <a:ext uri="{FF2B5EF4-FFF2-40B4-BE49-F238E27FC236}">
                  <a16:creationId xmlns:a16="http://schemas.microsoft.com/office/drawing/2014/main" id="{6E525170-46C6-DC42-CE0E-DEF06E4A1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27" y="5944057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2" name="Freeform: Shape 3216">
              <a:extLst>
                <a:ext uri="{FF2B5EF4-FFF2-40B4-BE49-F238E27FC236}">
                  <a16:creationId xmlns:a16="http://schemas.microsoft.com/office/drawing/2014/main" id="{EADBC472-A76F-C4E7-2052-FC7E177B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58" y="5944057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3" name="Freeform: Shape 3217">
              <a:extLst>
                <a:ext uri="{FF2B5EF4-FFF2-40B4-BE49-F238E27FC236}">
                  <a16:creationId xmlns:a16="http://schemas.microsoft.com/office/drawing/2014/main" id="{3976315E-331E-2BDE-EFAD-B32703805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62" y="5944057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4" name="Freeform: Shape 3218">
              <a:extLst>
                <a:ext uri="{FF2B5EF4-FFF2-40B4-BE49-F238E27FC236}">
                  <a16:creationId xmlns:a16="http://schemas.microsoft.com/office/drawing/2014/main" id="{755E70E7-654F-1794-E195-91DDA8E0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793" y="5944057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5" name="Freeform: Shape 3219">
              <a:extLst>
                <a:ext uri="{FF2B5EF4-FFF2-40B4-BE49-F238E27FC236}">
                  <a16:creationId xmlns:a16="http://schemas.microsoft.com/office/drawing/2014/main" id="{C6A8B3CE-7F84-5D66-F7FF-97BE39FD0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598" y="5944057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2 w 14097"/>
                <a:gd name="T11" fmla="*/ 25888 h 14096"/>
                <a:gd name="T12" fmla="*/ 0 w 14097"/>
                <a:gd name="T13" fmla="*/ 12943 h 14096"/>
                <a:gd name="T14" fmla="*/ 12942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6" name="Freeform: Shape 3220">
              <a:extLst>
                <a:ext uri="{FF2B5EF4-FFF2-40B4-BE49-F238E27FC236}">
                  <a16:creationId xmlns:a16="http://schemas.microsoft.com/office/drawing/2014/main" id="{DE739FCE-9AA8-3628-1D25-D912FD87B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28" y="5944057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7" name="Freeform: Shape 3221">
              <a:extLst>
                <a:ext uri="{FF2B5EF4-FFF2-40B4-BE49-F238E27FC236}">
                  <a16:creationId xmlns:a16="http://schemas.microsoft.com/office/drawing/2014/main" id="{7CB99B22-CDB7-37F9-8E2D-063F3952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923" y="6052861"/>
              <a:ext cx="26060" cy="25886"/>
            </a:xfrm>
            <a:custGeom>
              <a:avLst/>
              <a:gdLst>
                <a:gd name="T0" fmla="*/ 13030 w 14192"/>
                <a:gd name="T1" fmla="*/ 0 h 14096"/>
                <a:gd name="T2" fmla="*/ 26060 w 14192"/>
                <a:gd name="T3" fmla="*/ 12943 h 14096"/>
                <a:gd name="T4" fmla="*/ 13030 w 14192"/>
                <a:gd name="T5" fmla="*/ 25886 h 14096"/>
                <a:gd name="T6" fmla="*/ 0 w 14192"/>
                <a:gd name="T7" fmla="*/ 12943 h 14096"/>
                <a:gd name="T8" fmla="*/ 26060 w 14192"/>
                <a:gd name="T9" fmla="*/ 12943 h 14096"/>
                <a:gd name="T10" fmla="*/ 13118 w 14192"/>
                <a:gd name="T11" fmla="*/ 25888 h 14096"/>
                <a:gd name="T12" fmla="*/ 0 w 14192"/>
                <a:gd name="T13" fmla="*/ 12943 h 14096"/>
                <a:gd name="T14" fmla="*/ 12944 w 14192"/>
                <a:gd name="T15" fmla="*/ 0 h 14096"/>
                <a:gd name="T16" fmla="*/ 26060 w 14192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92"/>
                <a:gd name="T28" fmla="*/ 0 h 14096"/>
                <a:gd name="T29" fmla="*/ 14192 w 14192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8" name="Freeform: Shape 3222">
              <a:extLst>
                <a:ext uri="{FF2B5EF4-FFF2-40B4-BE49-F238E27FC236}">
                  <a16:creationId xmlns:a16="http://schemas.microsoft.com/office/drawing/2014/main" id="{3CB4FA97-C204-081A-60C7-EAE1D9332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727" y="6052861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499" name="Freeform: Shape 3223">
              <a:extLst>
                <a:ext uri="{FF2B5EF4-FFF2-40B4-BE49-F238E27FC236}">
                  <a16:creationId xmlns:a16="http://schemas.microsoft.com/office/drawing/2014/main" id="{3FCB79C2-7A4E-1845-A5D4-9489BC3FA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58" y="6052861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0" name="Freeform: Shape 3224">
              <a:extLst>
                <a:ext uri="{FF2B5EF4-FFF2-40B4-BE49-F238E27FC236}">
                  <a16:creationId xmlns:a16="http://schemas.microsoft.com/office/drawing/2014/main" id="{888E420B-34E3-570D-C928-B76EB1C6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172" y="6052861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1" name="Freeform: Shape 3225">
              <a:extLst>
                <a:ext uri="{FF2B5EF4-FFF2-40B4-BE49-F238E27FC236}">
                  <a16:creationId xmlns:a16="http://schemas.microsoft.com/office/drawing/2014/main" id="{2070EB97-90E1-920A-9BCB-B673E415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02" y="6052861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2" name="Freeform: Shape 3226">
              <a:extLst>
                <a:ext uri="{FF2B5EF4-FFF2-40B4-BE49-F238E27FC236}">
                  <a16:creationId xmlns:a16="http://schemas.microsoft.com/office/drawing/2014/main" id="{626DF149-A1A4-C86D-29EC-4719E36D2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607" y="6052861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3" name="Freeform: Shape 3227">
              <a:extLst>
                <a:ext uri="{FF2B5EF4-FFF2-40B4-BE49-F238E27FC236}">
                  <a16:creationId xmlns:a16="http://schemas.microsoft.com/office/drawing/2014/main" id="{352F1AE4-26C4-AEDC-B03A-6F706253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38" y="6052861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4" name="Freeform: Shape 3228">
              <a:extLst>
                <a:ext uri="{FF2B5EF4-FFF2-40B4-BE49-F238E27FC236}">
                  <a16:creationId xmlns:a16="http://schemas.microsoft.com/office/drawing/2014/main" id="{E158F6D1-415D-8A21-8BAB-38FB51F8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5509195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5 h 14096"/>
                <a:gd name="T10" fmla="*/ 12944 w 14097"/>
                <a:gd name="T11" fmla="*/ 25888 h 14096"/>
                <a:gd name="T12" fmla="*/ 0 w 14097"/>
                <a:gd name="T13" fmla="*/ 12945 h 14096"/>
                <a:gd name="T14" fmla="*/ 12944 w 14097"/>
                <a:gd name="T15" fmla="*/ 0 h 14096"/>
                <a:gd name="T16" fmla="*/ 25886 w 14097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5" name="Freeform: Shape 3229">
              <a:extLst>
                <a:ext uri="{FF2B5EF4-FFF2-40B4-BE49-F238E27FC236}">
                  <a16:creationId xmlns:a16="http://schemas.microsoft.com/office/drawing/2014/main" id="{E8404E04-DBBB-7188-509C-46266969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82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6" name="Freeform: Shape 3230">
              <a:extLst>
                <a:ext uri="{FF2B5EF4-FFF2-40B4-BE49-F238E27FC236}">
                  <a16:creationId xmlns:a16="http://schemas.microsoft.com/office/drawing/2014/main" id="{86BA072A-D8BF-E2F3-7843-E3381EFEE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86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5 w 14096"/>
                <a:gd name="T11" fmla="*/ 25888 h 14096"/>
                <a:gd name="T12" fmla="*/ 0 w 14096"/>
                <a:gd name="T13" fmla="*/ 12945 h 14096"/>
                <a:gd name="T14" fmla="*/ 12945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7" name="Freeform: Shape 3231">
              <a:extLst>
                <a:ext uri="{FF2B5EF4-FFF2-40B4-BE49-F238E27FC236}">
                  <a16:creationId xmlns:a16="http://schemas.microsoft.com/office/drawing/2014/main" id="{40A4784A-FB09-84D2-AC97-EDA34C76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8" name="Freeform: Shape 3232">
              <a:extLst>
                <a:ext uri="{FF2B5EF4-FFF2-40B4-BE49-F238E27FC236}">
                  <a16:creationId xmlns:a16="http://schemas.microsoft.com/office/drawing/2014/main" id="{B2CA0A6D-BC57-12C4-00A6-9E340624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1" y="550919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5 h 14096"/>
                <a:gd name="T10" fmla="*/ 12943 w 14096"/>
                <a:gd name="T11" fmla="*/ 25888 h 14096"/>
                <a:gd name="T12" fmla="*/ 0 w 14096"/>
                <a:gd name="T13" fmla="*/ 12945 h 14096"/>
                <a:gd name="T14" fmla="*/ 12943 w 14096"/>
                <a:gd name="T15" fmla="*/ 0 h 14096"/>
                <a:gd name="T16" fmla="*/ 25888 w 14096"/>
                <a:gd name="T17" fmla="*/ 12945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09" name="Freeform: Shape 3233">
              <a:extLst>
                <a:ext uri="{FF2B5EF4-FFF2-40B4-BE49-F238E27FC236}">
                  <a16:creationId xmlns:a16="http://schemas.microsoft.com/office/drawing/2014/main" id="{27973E5C-AC8E-DAEC-E13C-88928180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52" y="5509195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4 h 14097"/>
                <a:gd name="T10" fmla="*/ 12943 w 14096"/>
                <a:gd name="T11" fmla="*/ 25886 h 14097"/>
                <a:gd name="T12" fmla="*/ 0 w 14096"/>
                <a:gd name="T13" fmla="*/ 12944 h 14097"/>
                <a:gd name="T14" fmla="*/ 12943 w 14096"/>
                <a:gd name="T15" fmla="*/ 0 h 14097"/>
                <a:gd name="T16" fmla="*/ 25888 w 14096"/>
                <a:gd name="T17" fmla="*/ 12944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0" name="Freeform: Shape 3234">
              <a:extLst>
                <a:ext uri="{FF2B5EF4-FFF2-40B4-BE49-F238E27FC236}">
                  <a16:creationId xmlns:a16="http://schemas.microsoft.com/office/drawing/2014/main" id="{BA6FC17F-1E8D-900F-42AE-99B2E5131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5618000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1" name="Freeform: Shape 3235">
              <a:extLst>
                <a:ext uri="{FF2B5EF4-FFF2-40B4-BE49-F238E27FC236}">
                  <a16:creationId xmlns:a16="http://schemas.microsoft.com/office/drawing/2014/main" id="{594936F5-6D57-BD87-7344-8FB98FE1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82" y="561800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2" name="Freeform: Shape 3236">
              <a:extLst>
                <a:ext uri="{FF2B5EF4-FFF2-40B4-BE49-F238E27FC236}">
                  <a16:creationId xmlns:a16="http://schemas.microsoft.com/office/drawing/2014/main" id="{74C0DA11-FCC2-6121-F92C-DA3ADA7DA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86" y="561800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3" name="Freeform: Shape 3237">
              <a:extLst>
                <a:ext uri="{FF2B5EF4-FFF2-40B4-BE49-F238E27FC236}">
                  <a16:creationId xmlns:a16="http://schemas.microsoft.com/office/drawing/2014/main" id="{E22A2502-CFDF-85A4-EE3F-92C9839E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561800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4" name="Freeform: Shape 3238">
              <a:extLst>
                <a:ext uri="{FF2B5EF4-FFF2-40B4-BE49-F238E27FC236}">
                  <a16:creationId xmlns:a16="http://schemas.microsoft.com/office/drawing/2014/main" id="{54406E7F-2B17-18CE-05D7-49222FFD8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1" y="5618018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5" name="Freeform: Shape 3239">
              <a:extLst>
                <a:ext uri="{FF2B5EF4-FFF2-40B4-BE49-F238E27FC236}">
                  <a16:creationId xmlns:a16="http://schemas.microsoft.com/office/drawing/2014/main" id="{AF59E374-6C0C-6AC0-CA71-1705DF40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52" y="5618018"/>
              <a:ext cx="25886" cy="25886"/>
            </a:xfrm>
            <a:custGeom>
              <a:avLst/>
              <a:gdLst>
                <a:gd name="T0" fmla="*/ 12943 w 14096"/>
                <a:gd name="T1" fmla="*/ 0 h 14097"/>
                <a:gd name="T2" fmla="*/ 25886 w 14096"/>
                <a:gd name="T3" fmla="*/ 12943 h 14097"/>
                <a:gd name="T4" fmla="*/ 12943 w 14096"/>
                <a:gd name="T5" fmla="*/ 25886 h 14097"/>
                <a:gd name="T6" fmla="*/ 0 w 14096"/>
                <a:gd name="T7" fmla="*/ 12943 h 14097"/>
                <a:gd name="T8" fmla="*/ 25888 w 14096"/>
                <a:gd name="T9" fmla="*/ 12942 h 14097"/>
                <a:gd name="T10" fmla="*/ 12943 w 14096"/>
                <a:gd name="T11" fmla="*/ 25886 h 14097"/>
                <a:gd name="T12" fmla="*/ 0 w 14096"/>
                <a:gd name="T13" fmla="*/ 12942 h 14097"/>
                <a:gd name="T14" fmla="*/ 12943 w 14096"/>
                <a:gd name="T15" fmla="*/ 0 h 14097"/>
                <a:gd name="T16" fmla="*/ 25888 w 14096"/>
                <a:gd name="T17" fmla="*/ 12942 h 140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7"/>
                <a:gd name="T29" fmla="*/ 14096 w 14096"/>
                <a:gd name="T30" fmla="*/ 14097 h 140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6" name="Freeform: Shape 3240">
              <a:extLst>
                <a:ext uri="{FF2B5EF4-FFF2-40B4-BE49-F238E27FC236}">
                  <a16:creationId xmlns:a16="http://schemas.microsoft.com/office/drawing/2014/main" id="{0E8D53D3-44BC-21D0-8526-B5D5A78B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5726649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7" name="Freeform: Shape 3241">
              <a:extLst>
                <a:ext uri="{FF2B5EF4-FFF2-40B4-BE49-F238E27FC236}">
                  <a16:creationId xmlns:a16="http://schemas.microsoft.com/office/drawing/2014/main" id="{2D9CB967-09A9-51E0-AD3F-FC410DC1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82" y="572664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8" name="Freeform: Shape 3242">
              <a:extLst>
                <a:ext uri="{FF2B5EF4-FFF2-40B4-BE49-F238E27FC236}">
                  <a16:creationId xmlns:a16="http://schemas.microsoft.com/office/drawing/2014/main" id="{021F01EB-61B0-CD96-AC5E-6E57CDEAC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86" y="572664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19" name="Freeform: Shape 3243">
              <a:extLst>
                <a:ext uri="{FF2B5EF4-FFF2-40B4-BE49-F238E27FC236}">
                  <a16:creationId xmlns:a16="http://schemas.microsoft.com/office/drawing/2014/main" id="{50079DE3-9E98-CA5E-79AD-0DB47177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572664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0" name="Freeform: Shape 3244">
              <a:extLst>
                <a:ext uri="{FF2B5EF4-FFF2-40B4-BE49-F238E27FC236}">
                  <a16:creationId xmlns:a16="http://schemas.microsoft.com/office/drawing/2014/main" id="{43D961A4-3446-CD66-506B-A0EAA19A7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1" y="572664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1" name="Freeform: Shape 3245">
              <a:extLst>
                <a:ext uri="{FF2B5EF4-FFF2-40B4-BE49-F238E27FC236}">
                  <a16:creationId xmlns:a16="http://schemas.microsoft.com/office/drawing/2014/main" id="{0944D10C-20D1-977C-B190-5B554C2B3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52" y="572664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2" name="Freeform: Shape 3246">
              <a:extLst>
                <a:ext uri="{FF2B5EF4-FFF2-40B4-BE49-F238E27FC236}">
                  <a16:creationId xmlns:a16="http://schemas.microsoft.com/office/drawing/2014/main" id="{A0BC7C78-F521-2287-D26E-4C225338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5835453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3" name="Freeform: Shape 3247">
              <a:extLst>
                <a:ext uri="{FF2B5EF4-FFF2-40B4-BE49-F238E27FC236}">
                  <a16:creationId xmlns:a16="http://schemas.microsoft.com/office/drawing/2014/main" id="{6854661B-B5C8-E52E-7771-3F8127A6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82" y="5835453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4" name="Freeform: Shape 3248">
              <a:extLst>
                <a:ext uri="{FF2B5EF4-FFF2-40B4-BE49-F238E27FC236}">
                  <a16:creationId xmlns:a16="http://schemas.microsoft.com/office/drawing/2014/main" id="{37C1CA82-32F6-6114-3016-E5CE1486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86" y="5835453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5" name="Freeform: Shape 3249">
              <a:extLst>
                <a:ext uri="{FF2B5EF4-FFF2-40B4-BE49-F238E27FC236}">
                  <a16:creationId xmlns:a16="http://schemas.microsoft.com/office/drawing/2014/main" id="{EDEFEFAC-7585-F83C-F799-71F0315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5835453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6" name="Freeform: Shape 3250">
              <a:extLst>
                <a:ext uri="{FF2B5EF4-FFF2-40B4-BE49-F238E27FC236}">
                  <a16:creationId xmlns:a16="http://schemas.microsoft.com/office/drawing/2014/main" id="{0F05320A-2C1C-E86F-672B-CB862555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1" y="5835453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7" name="Freeform: Shape 3251">
              <a:extLst>
                <a:ext uri="{FF2B5EF4-FFF2-40B4-BE49-F238E27FC236}">
                  <a16:creationId xmlns:a16="http://schemas.microsoft.com/office/drawing/2014/main" id="{BED1F2FC-D96E-8F16-E9B6-366DF9B42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52" y="5835453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8" name="Freeform: Shape 3252">
              <a:extLst>
                <a:ext uri="{FF2B5EF4-FFF2-40B4-BE49-F238E27FC236}">
                  <a16:creationId xmlns:a16="http://schemas.microsoft.com/office/drawing/2014/main" id="{4D6636EB-3E92-D69C-EC03-E1654D7FE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5944084"/>
              <a:ext cx="25886" cy="25886"/>
            </a:xfrm>
            <a:custGeom>
              <a:avLst/>
              <a:gdLst>
                <a:gd name="T0" fmla="*/ 12943 w 14097"/>
                <a:gd name="T1" fmla="*/ 0 h 14096"/>
                <a:gd name="T2" fmla="*/ 25886 w 14097"/>
                <a:gd name="T3" fmla="*/ 12943 h 14096"/>
                <a:gd name="T4" fmla="*/ 12943 w 14097"/>
                <a:gd name="T5" fmla="*/ 25886 h 14096"/>
                <a:gd name="T6" fmla="*/ 0 w 14097"/>
                <a:gd name="T7" fmla="*/ 12943 h 14096"/>
                <a:gd name="T8" fmla="*/ 25886 w 14097"/>
                <a:gd name="T9" fmla="*/ 12943 h 14096"/>
                <a:gd name="T10" fmla="*/ 12944 w 14097"/>
                <a:gd name="T11" fmla="*/ 25888 h 14096"/>
                <a:gd name="T12" fmla="*/ 0 w 14097"/>
                <a:gd name="T13" fmla="*/ 12943 h 14096"/>
                <a:gd name="T14" fmla="*/ 12944 w 14097"/>
                <a:gd name="T15" fmla="*/ 0 h 14096"/>
                <a:gd name="T16" fmla="*/ 25886 w 14097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6"/>
                <a:gd name="T29" fmla="*/ 14097 w 14097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29" name="Freeform: Shape 3253">
              <a:extLst>
                <a:ext uri="{FF2B5EF4-FFF2-40B4-BE49-F238E27FC236}">
                  <a16:creationId xmlns:a16="http://schemas.microsoft.com/office/drawing/2014/main" id="{3C85E455-FD5E-8F29-89E1-BF2E02A43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82" y="594408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0" name="Freeform: Shape 3254">
              <a:extLst>
                <a:ext uri="{FF2B5EF4-FFF2-40B4-BE49-F238E27FC236}">
                  <a16:creationId xmlns:a16="http://schemas.microsoft.com/office/drawing/2014/main" id="{DF6F0894-3217-6EBD-AE92-4332B872E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86" y="594408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5 w 14096"/>
                <a:gd name="T11" fmla="*/ 25888 h 14096"/>
                <a:gd name="T12" fmla="*/ 0 w 14096"/>
                <a:gd name="T13" fmla="*/ 12943 h 14096"/>
                <a:gd name="T14" fmla="*/ 12945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1" name="Freeform: Shape 3255">
              <a:extLst>
                <a:ext uri="{FF2B5EF4-FFF2-40B4-BE49-F238E27FC236}">
                  <a16:creationId xmlns:a16="http://schemas.microsoft.com/office/drawing/2014/main" id="{B4225C05-C239-74A5-11E9-41A4C199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594408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2" name="Freeform: Shape 3256">
              <a:extLst>
                <a:ext uri="{FF2B5EF4-FFF2-40B4-BE49-F238E27FC236}">
                  <a16:creationId xmlns:a16="http://schemas.microsoft.com/office/drawing/2014/main" id="{C46AB3F5-C0AF-60A2-7ACE-51BFD2011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1" y="5944075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3" name="Freeform: Shape 3257">
              <a:extLst>
                <a:ext uri="{FF2B5EF4-FFF2-40B4-BE49-F238E27FC236}">
                  <a16:creationId xmlns:a16="http://schemas.microsoft.com/office/drawing/2014/main" id="{0E04F5A7-B013-90DC-4FA0-DA0907E5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52" y="5944084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4" name="Freeform: Shape 3258">
              <a:extLst>
                <a:ext uri="{FF2B5EF4-FFF2-40B4-BE49-F238E27FC236}">
                  <a16:creationId xmlns:a16="http://schemas.microsoft.com/office/drawing/2014/main" id="{3AD4B8B0-1D4B-2190-864D-6B9226B8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042" y="6052879"/>
              <a:ext cx="25886" cy="25895"/>
            </a:xfrm>
            <a:custGeom>
              <a:avLst/>
              <a:gdLst>
                <a:gd name="T0" fmla="*/ 12943 w 14097"/>
                <a:gd name="T1" fmla="*/ 0 h 14099"/>
                <a:gd name="T2" fmla="*/ 25886 w 14097"/>
                <a:gd name="T3" fmla="*/ 12948 h 14099"/>
                <a:gd name="T4" fmla="*/ 12943 w 14097"/>
                <a:gd name="T5" fmla="*/ 25895 h 14099"/>
                <a:gd name="T6" fmla="*/ 0 w 14097"/>
                <a:gd name="T7" fmla="*/ 12948 h 14099"/>
                <a:gd name="T8" fmla="*/ 25886 w 14097"/>
                <a:gd name="T9" fmla="*/ 12950 h 14099"/>
                <a:gd name="T10" fmla="*/ 12944 w 14097"/>
                <a:gd name="T11" fmla="*/ 25895 h 14099"/>
                <a:gd name="T12" fmla="*/ 0 w 14097"/>
                <a:gd name="T13" fmla="*/ 12950 h 14099"/>
                <a:gd name="T14" fmla="*/ 12944 w 14097"/>
                <a:gd name="T15" fmla="*/ 4 h 14099"/>
                <a:gd name="T16" fmla="*/ 25886 w 14097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7"/>
                <a:gd name="T28" fmla="*/ 0 h 14099"/>
                <a:gd name="T29" fmla="*/ 14097 w 14097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5" name="Freeform: Shape 3259">
              <a:extLst>
                <a:ext uri="{FF2B5EF4-FFF2-40B4-BE49-F238E27FC236}">
                  <a16:creationId xmlns:a16="http://schemas.microsoft.com/office/drawing/2014/main" id="{5D26F312-C1ED-3B38-09D4-9B3CD06D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673" y="605287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6" name="Freeform: Shape 3260">
              <a:extLst>
                <a:ext uri="{FF2B5EF4-FFF2-40B4-BE49-F238E27FC236}">
                  <a16:creationId xmlns:a16="http://schemas.microsoft.com/office/drawing/2014/main" id="{66F42D2C-D547-0B36-0560-98C62784E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77" y="6052879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5 w 14096"/>
                <a:gd name="T11" fmla="*/ 25895 h 14099"/>
                <a:gd name="T12" fmla="*/ 0 w 14096"/>
                <a:gd name="T13" fmla="*/ 12950 h 14099"/>
                <a:gd name="T14" fmla="*/ 12945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7" name="Freeform: Shape 3261">
              <a:extLst>
                <a:ext uri="{FF2B5EF4-FFF2-40B4-BE49-F238E27FC236}">
                  <a16:creationId xmlns:a16="http://schemas.microsoft.com/office/drawing/2014/main" id="{A7168281-28CE-301F-760F-DBCC8570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117" y="6052815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8" name="Freeform: Shape 3262">
              <a:extLst>
                <a:ext uri="{FF2B5EF4-FFF2-40B4-BE49-F238E27FC236}">
                  <a16:creationId xmlns:a16="http://schemas.microsoft.com/office/drawing/2014/main" id="{D2255EB2-619A-3B83-0CC6-9142E3D3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58" y="6052898"/>
              <a:ext cx="25886" cy="25895"/>
            </a:xfrm>
            <a:custGeom>
              <a:avLst/>
              <a:gdLst>
                <a:gd name="T0" fmla="*/ 12943 w 14096"/>
                <a:gd name="T1" fmla="*/ 0 h 14099"/>
                <a:gd name="T2" fmla="*/ 25886 w 14096"/>
                <a:gd name="T3" fmla="*/ 12948 h 14099"/>
                <a:gd name="T4" fmla="*/ 12943 w 14096"/>
                <a:gd name="T5" fmla="*/ 25895 h 14099"/>
                <a:gd name="T6" fmla="*/ 0 w 14096"/>
                <a:gd name="T7" fmla="*/ 12948 h 14099"/>
                <a:gd name="T8" fmla="*/ 25888 w 14096"/>
                <a:gd name="T9" fmla="*/ 12950 h 14099"/>
                <a:gd name="T10" fmla="*/ 12943 w 14096"/>
                <a:gd name="T11" fmla="*/ 25895 h 14099"/>
                <a:gd name="T12" fmla="*/ 0 w 14096"/>
                <a:gd name="T13" fmla="*/ 12950 h 14099"/>
                <a:gd name="T14" fmla="*/ 12943 w 14096"/>
                <a:gd name="T15" fmla="*/ 4 h 14099"/>
                <a:gd name="T16" fmla="*/ 25888 w 14096"/>
                <a:gd name="T17" fmla="*/ 12950 h 1409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9"/>
                <a:gd name="T29" fmla="*/ 14096 w 14096"/>
                <a:gd name="T30" fmla="*/ 14099 h 14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5539" name="Freeform: Shape 3263">
              <a:extLst>
                <a:ext uri="{FF2B5EF4-FFF2-40B4-BE49-F238E27FC236}">
                  <a16:creationId xmlns:a16="http://schemas.microsoft.com/office/drawing/2014/main" id="{2D3AAA37-5045-7B38-FE2E-03CAC9C1B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561" y="6052889"/>
              <a:ext cx="25886" cy="25886"/>
            </a:xfrm>
            <a:custGeom>
              <a:avLst/>
              <a:gdLst>
                <a:gd name="T0" fmla="*/ 12943 w 14096"/>
                <a:gd name="T1" fmla="*/ 0 h 14096"/>
                <a:gd name="T2" fmla="*/ 25886 w 14096"/>
                <a:gd name="T3" fmla="*/ 12943 h 14096"/>
                <a:gd name="T4" fmla="*/ 12943 w 14096"/>
                <a:gd name="T5" fmla="*/ 25886 h 14096"/>
                <a:gd name="T6" fmla="*/ 0 w 14096"/>
                <a:gd name="T7" fmla="*/ 12943 h 14096"/>
                <a:gd name="T8" fmla="*/ 25888 w 14096"/>
                <a:gd name="T9" fmla="*/ 12943 h 14096"/>
                <a:gd name="T10" fmla="*/ 12943 w 14096"/>
                <a:gd name="T11" fmla="*/ 25888 h 14096"/>
                <a:gd name="T12" fmla="*/ 0 w 14096"/>
                <a:gd name="T13" fmla="*/ 12943 h 14096"/>
                <a:gd name="T14" fmla="*/ 12943 w 14096"/>
                <a:gd name="T15" fmla="*/ 0 h 14096"/>
                <a:gd name="T16" fmla="*/ 25888 w 14096"/>
                <a:gd name="T17" fmla="*/ 12943 h 1409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96"/>
                <a:gd name="T28" fmla="*/ 0 h 14096"/>
                <a:gd name="T29" fmla="*/ 14096 w 14096"/>
                <a:gd name="T30" fmla="*/ 14096 h 1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5370" name="Tijdelijke aanduiding voor inhoud 2">
            <a:extLst>
              <a:ext uri="{FF2B5EF4-FFF2-40B4-BE49-F238E27FC236}">
                <a16:creationId xmlns:a16="http://schemas.microsoft.com/office/drawing/2014/main" id="{8D1DFE19-3BEF-CF16-C3AD-CD06318C69A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477000" y="1130300"/>
            <a:ext cx="4975225" cy="4351338"/>
          </a:xfrm>
        </p:spPr>
        <p:txBody>
          <a:bodyPr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French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Dutch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German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186">
            <a:extLst>
              <a:ext uri="{FF2B5EF4-FFF2-40B4-BE49-F238E27FC236}">
                <a16:creationId xmlns:a16="http://schemas.microsoft.com/office/drawing/2014/main" id="{0A05466A-AEB8-DAF7-0995-99BD2255F9F0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6387" name="Titel 1">
            <a:extLst>
              <a:ext uri="{FF2B5EF4-FFF2-40B4-BE49-F238E27FC236}">
                <a16:creationId xmlns:a16="http://schemas.microsoft.com/office/drawing/2014/main" id="{411103FD-7FC8-17A7-7461-1575E780FFA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297738" y="415925"/>
            <a:ext cx="4154487" cy="1373188"/>
          </a:xfrm>
        </p:spPr>
        <p:txBody>
          <a:bodyPr anchor="b"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Traditional nutrition    </a:t>
            </a:r>
          </a:p>
        </p:txBody>
      </p:sp>
      <p:pic>
        <p:nvPicPr>
          <p:cNvPr id="16388" name="Picture 4" descr="Bierbox Ontdek Belgisch Bier XL - Koop bier online - Belgian Beer Factory">
            <a:extLst>
              <a:ext uri="{FF2B5EF4-FFF2-40B4-BE49-F238E27FC236}">
                <a16:creationId xmlns:a16="http://schemas.microsoft.com/office/drawing/2014/main" id="{CF1ACFA7-3058-71A8-3BA9-8812B847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/>
          <a:stretch>
            <a:fillRect/>
          </a:stretch>
        </p:blipFill>
        <p:spPr bwMode="auto">
          <a:xfrm>
            <a:off x="387350" y="681038"/>
            <a:ext cx="31416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Graphic 212">
            <a:extLst>
              <a:ext uri="{FF2B5EF4-FFF2-40B4-BE49-F238E27FC236}">
                <a16:creationId xmlns:a16="http://schemas.microsoft.com/office/drawing/2014/main" id="{ECFB1FCE-570C-8D80-6CBA-A3E55B45C265}"/>
              </a:ext>
            </a:extLst>
          </p:cNvPr>
          <p:cNvSpPr>
            <a:spLocks noMove="1" noResize="1"/>
          </p:cNvSpPr>
          <p:nvPr/>
        </p:nvSpPr>
        <p:spPr bwMode="auto">
          <a:xfrm>
            <a:off x="920750" y="350838"/>
            <a:ext cx="622300" cy="622300"/>
          </a:xfrm>
          <a:custGeom>
            <a:avLst/>
            <a:gdLst>
              <a:gd name="T0" fmla="*/ 310823 w 807148"/>
              <a:gd name="T1" fmla="*/ 0 h 807148"/>
              <a:gd name="T2" fmla="*/ 621645 w 807148"/>
              <a:gd name="T3" fmla="*/ 310823 h 807148"/>
              <a:gd name="T4" fmla="*/ 310823 w 807148"/>
              <a:gd name="T5" fmla="*/ 621645 h 807148"/>
              <a:gd name="T6" fmla="*/ 0 w 807148"/>
              <a:gd name="T7" fmla="*/ 310823 h 807148"/>
              <a:gd name="T8" fmla="*/ 310823 w 807148"/>
              <a:gd name="T9" fmla="*/ 0 h 807148"/>
              <a:gd name="T10" fmla="*/ 0 w 807148"/>
              <a:gd name="T11" fmla="*/ 310823 h 807148"/>
              <a:gd name="T12" fmla="*/ 310823 w 807148"/>
              <a:gd name="T13" fmla="*/ 621646 h 807148"/>
              <a:gd name="T14" fmla="*/ 621646 w 807148"/>
              <a:gd name="T15" fmla="*/ 310823 h 807148"/>
              <a:gd name="T16" fmla="*/ 310823 w 807148"/>
              <a:gd name="T17" fmla="*/ 0 h 807148"/>
              <a:gd name="T18" fmla="*/ 310823 w 807148"/>
              <a:gd name="T19" fmla="*/ 514467 h 807148"/>
              <a:gd name="T20" fmla="*/ 107178 w 807148"/>
              <a:gd name="T21" fmla="*/ 310823 h 807148"/>
              <a:gd name="T22" fmla="*/ 310823 w 807148"/>
              <a:gd name="T23" fmla="*/ 107178 h 807148"/>
              <a:gd name="T24" fmla="*/ 514467 w 807148"/>
              <a:gd name="T25" fmla="*/ 310823 h 807148"/>
              <a:gd name="T26" fmla="*/ 310823 w 807148"/>
              <a:gd name="T27" fmla="*/ 514467 h 807148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7148"/>
              <a:gd name="T43" fmla="*/ 0 h 807148"/>
              <a:gd name="T44" fmla="*/ 807148 w 807148"/>
              <a:gd name="T45" fmla="*/ 807148 h 8071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16390" name="Graphic 212">
            <a:extLst>
              <a:ext uri="{FF2B5EF4-FFF2-40B4-BE49-F238E27FC236}">
                <a16:creationId xmlns:a16="http://schemas.microsoft.com/office/drawing/2014/main" id="{D23F145B-9241-150E-0AF5-4450BF2968B7}"/>
              </a:ext>
            </a:extLst>
          </p:cNvPr>
          <p:cNvSpPr>
            <a:spLocks noMove="1" noResize="1"/>
          </p:cNvSpPr>
          <p:nvPr/>
        </p:nvSpPr>
        <p:spPr bwMode="auto">
          <a:xfrm>
            <a:off x="920750" y="350838"/>
            <a:ext cx="622300" cy="622300"/>
          </a:xfrm>
          <a:custGeom>
            <a:avLst/>
            <a:gdLst>
              <a:gd name="T0" fmla="*/ 310823 w 807148"/>
              <a:gd name="T1" fmla="*/ 0 h 807148"/>
              <a:gd name="T2" fmla="*/ 621645 w 807148"/>
              <a:gd name="T3" fmla="*/ 310823 h 807148"/>
              <a:gd name="T4" fmla="*/ 310823 w 807148"/>
              <a:gd name="T5" fmla="*/ 621645 h 807148"/>
              <a:gd name="T6" fmla="*/ 0 w 807148"/>
              <a:gd name="T7" fmla="*/ 310823 h 807148"/>
              <a:gd name="T8" fmla="*/ 310823 w 807148"/>
              <a:gd name="T9" fmla="*/ 0 h 807148"/>
              <a:gd name="T10" fmla="*/ 0 w 807148"/>
              <a:gd name="T11" fmla="*/ 310823 h 807148"/>
              <a:gd name="T12" fmla="*/ 310823 w 807148"/>
              <a:gd name="T13" fmla="*/ 621646 h 807148"/>
              <a:gd name="T14" fmla="*/ 621646 w 807148"/>
              <a:gd name="T15" fmla="*/ 310823 h 807148"/>
              <a:gd name="T16" fmla="*/ 310823 w 807148"/>
              <a:gd name="T17" fmla="*/ 0 h 807148"/>
              <a:gd name="T18" fmla="*/ 310823 w 807148"/>
              <a:gd name="T19" fmla="*/ 514467 h 807148"/>
              <a:gd name="T20" fmla="*/ 107178 w 807148"/>
              <a:gd name="T21" fmla="*/ 310823 h 807148"/>
              <a:gd name="T22" fmla="*/ 310823 w 807148"/>
              <a:gd name="T23" fmla="*/ 107178 h 807148"/>
              <a:gd name="T24" fmla="*/ 514467 w 807148"/>
              <a:gd name="T25" fmla="*/ 310823 h 807148"/>
              <a:gd name="T26" fmla="*/ 310823 w 807148"/>
              <a:gd name="T27" fmla="*/ 514467 h 807148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7148"/>
              <a:gd name="T43" fmla="*/ 0 h 807148"/>
              <a:gd name="T44" fmla="*/ 807148 w 807148"/>
              <a:gd name="T45" fmla="*/ 807148 h 8071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21C46B">
              <a:alpha val="20000"/>
            </a:srgbClr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grpSp>
        <p:nvGrpSpPr>
          <p:cNvPr id="16391" name="Group 4192">
            <a:extLst>
              <a:ext uri="{FF2B5EF4-FFF2-40B4-BE49-F238E27FC236}">
                <a16:creationId xmlns:a16="http://schemas.microsoft.com/office/drawing/2014/main" id="{7F2A01D6-0834-3A3F-4802-7188411B12C4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5629275"/>
            <a:ext cx="1223962" cy="1169988"/>
            <a:chOff x="3275618" y="5629412"/>
            <a:chExt cx="1224144" cy="1170121"/>
          </a:xfrm>
        </p:grpSpPr>
        <p:sp>
          <p:nvSpPr>
            <p:cNvPr id="16398" name="Freeform: Shape 4193">
              <a:extLst>
                <a:ext uri="{FF2B5EF4-FFF2-40B4-BE49-F238E27FC236}">
                  <a16:creationId xmlns:a16="http://schemas.microsoft.com/office/drawing/2014/main" id="{5BF494E8-DDE1-159D-9ED7-5C3C0EE83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399" y="5698202"/>
              <a:ext cx="259817" cy="259817"/>
            </a:xfrm>
            <a:custGeom>
              <a:avLst/>
              <a:gdLst>
                <a:gd name="T0" fmla="*/ 129909 w 112966"/>
                <a:gd name="T1" fmla="*/ 0 h 112966"/>
                <a:gd name="T2" fmla="*/ 259817 w 112966"/>
                <a:gd name="T3" fmla="*/ 129909 h 112966"/>
                <a:gd name="T4" fmla="*/ 129909 w 112966"/>
                <a:gd name="T5" fmla="*/ 259817 h 112966"/>
                <a:gd name="T6" fmla="*/ 0 w 112966"/>
                <a:gd name="T7" fmla="*/ 129909 h 112966"/>
                <a:gd name="T8" fmla="*/ 259819 w 112966"/>
                <a:gd name="T9" fmla="*/ 0 h 112966"/>
                <a:gd name="T10" fmla="*/ 0 w 112966"/>
                <a:gd name="T11" fmla="*/ 259819 h 112966"/>
                <a:gd name="T12" fmla="*/ 259819 w 112966"/>
                <a:gd name="T13" fmla="*/ 0 h 11296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112966"/>
                <a:gd name="T22" fmla="*/ 0 h 112966"/>
                <a:gd name="T23" fmla="*/ 112966 w 112966"/>
                <a:gd name="T24" fmla="*/ 112966 h 1129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399" name="Freeform: Shape 4194">
              <a:extLst>
                <a:ext uri="{FF2B5EF4-FFF2-40B4-BE49-F238E27FC236}">
                  <a16:creationId xmlns:a16="http://schemas.microsoft.com/office/drawing/2014/main" id="{37AF32A8-D69D-C227-C57A-95F3872C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998" y="5633792"/>
              <a:ext cx="529702" cy="529702"/>
            </a:xfrm>
            <a:custGeom>
              <a:avLst/>
              <a:gdLst>
                <a:gd name="T0" fmla="*/ 264851 w 230314"/>
                <a:gd name="T1" fmla="*/ 0 h 230314"/>
                <a:gd name="T2" fmla="*/ 529702 w 230314"/>
                <a:gd name="T3" fmla="*/ 264851 h 230314"/>
                <a:gd name="T4" fmla="*/ 264851 w 230314"/>
                <a:gd name="T5" fmla="*/ 529702 h 230314"/>
                <a:gd name="T6" fmla="*/ 0 w 230314"/>
                <a:gd name="T7" fmla="*/ 264851 h 230314"/>
                <a:gd name="T8" fmla="*/ 529702 w 230314"/>
                <a:gd name="T9" fmla="*/ 0 h 230314"/>
                <a:gd name="T10" fmla="*/ 0 w 230314"/>
                <a:gd name="T11" fmla="*/ 529702 h 230314"/>
                <a:gd name="T12" fmla="*/ 8105 w 230314"/>
                <a:gd name="T13" fmla="*/ 481947 h 230314"/>
                <a:gd name="T14" fmla="*/ 481947 w 230314"/>
                <a:gd name="T15" fmla="*/ 8105 h 230314"/>
                <a:gd name="T16" fmla="*/ 529702 w 230314"/>
                <a:gd name="T17" fmla="*/ 0 h 23031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314"/>
                <a:gd name="T28" fmla="*/ 0 h 230314"/>
                <a:gd name="T29" fmla="*/ 230314 w 230314"/>
                <a:gd name="T30" fmla="*/ 230314 h 2303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0" name="Freeform: Shape 4195">
              <a:extLst>
                <a:ext uri="{FF2B5EF4-FFF2-40B4-BE49-F238E27FC236}">
                  <a16:creationId xmlns:a16="http://schemas.microsoft.com/office/drawing/2014/main" id="{7C8FB5F8-9835-0C91-923D-1830D460F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618" y="5629412"/>
              <a:ext cx="676482" cy="676482"/>
            </a:xfrm>
            <a:custGeom>
              <a:avLst/>
              <a:gdLst>
                <a:gd name="T0" fmla="*/ 338241 w 294131"/>
                <a:gd name="T1" fmla="*/ 0 h 294131"/>
                <a:gd name="T2" fmla="*/ 676482 w 294131"/>
                <a:gd name="T3" fmla="*/ 338241 h 294131"/>
                <a:gd name="T4" fmla="*/ 338241 w 294131"/>
                <a:gd name="T5" fmla="*/ 676482 h 294131"/>
                <a:gd name="T6" fmla="*/ 0 w 294131"/>
                <a:gd name="T7" fmla="*/ 338241 h 294131"/>
                <a:gd name="T8" fmla="*/ 676484 w 294131"/>
                <a:gd name="T9" fmla="*/ 2847 h 294131"/>
                <a:gd name="T10" fmla="*/ 2847 w 294131"/>
                <a:gd name="T11" fmla="*/ 676484 h 294131"/>
                <a:gd name="T12" fmla="*/ 0 w 294131"/>
                <a:gd name="T13" fmla="*/ 639899 h 294131"/>
                <a:gd name="T14" fmla="*/ 639899 w 294131"/>
                <a:gd name="T15" fmla="*/ 0 h 294131"/>
                <a:gd name="T16" fmla="*/ 676484 w 294131"/>
                <a:gd name="T17" fmla="*/ 2847 h 29413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4131"/>
                <a:gd name="T28" fmla="*/ 0 h 294131"/>
                <a:gd name="T29" fmla="*/ 294131 w 294131"/>
                <a:gd name="T30" fmla="*/ 294131 h 294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1" name="Freeform: Shape 4196">
              <a:extLst>
                <a:ext uri="{FF2B5EF4-FFF2-40B4-BE49-F238E27FC236}">
                  <a16:creationId xmlns:a16="http://schemas.microsoft.com/office/drawing/2014/main" id="{76F08D4F-54DB-344B-1B9A-0771C87F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796" y="5647370"/>
              <a:ext cx="775502" cy="775722"/>
            </a:xfrm>
            <a:custGeom>
              <a:avLst/>
              <a:gdLst>
                <a:gd name="T0" fmla="*/ 387751 w 337184"/>
                <a:gd name="T1" fmla="*/ 0 h 337280"/>
                <a:gd name="T2" fmla="*/ 775502 w 337184"/>
                <a:gd name="T3" fmla="*/ 387861 h 337280"/>
                <a:gd name="T4" fmla="*/ 387751 w 337184"/>
                <a:gd name="T5" fmla="*/ 775722 h 337280"/>
                <a:gd name="T6" fmla="*/ 0 w 337184"/>
                <a:gd name="T7" fmla="*/ 387861 h 337280"/>
                <a:gd name="T8" fmla="*/ 775504 w 337184"/>
                <a:gd name="T9" fmla="*/ 8981 h 337280"/>
                <a:gd name="T10" fmla="*/ 8763 w 337184"/>
                <a:gd name="T11" fmla="*/ 775722 h 337280"/>
                <a:gd name="T12" fmla="*/ 0 w 337184"/>
                <a:gd name="T13" fmla="*/ 744834 h 337280"/>
                <a:gd name="T14" fmla="*/ 744835 w 337184"/>
                <a:gd name="T15" fmla="*/ 0 h 337280"/>
                <a:gd name="T16" fmla="*/ 775504 w 337184"/>
                <a:gd name="T17" fmla="*/ 8981 h 33728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7184"/>
                <a:gd name="T28" fmla="*/ 0 h 337280"/>
                <a:gd name="T29" fmla="*/ 337184 w 337184"/>
                <a:gd name="T30" fmla="*/ 337280 h 337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2" name="Freeform: Shape 4197">
              <a:extLst>
                <a:ext uri="{FF2B5EF4-FFF2-40B4-BE49-F238E27FC236}">
                  <a16:creationId xmlns:a16="http://schemas.microsoft.com/office/drawing/2014/main" id="{B3C1AF39-5631-EEA0-CBD0-1D3F04DCF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01" y="5684395"/>
              <a:ext cx="838596" cy="838596"/>
            </a:xfrm>
            <a:custGeom>
              <a:avLst/>
              <a:gdLst>
                <a:gd name="T0" fmla="*/ 419298 w 364617"/>
                <a:gd name="T1" fmla="*/ 0 h 364617"/>
                <a:gd name="T2" fmla="*/ 838596 w 364617"/>
                <a:gd name="T3" fmla="*/ 419298 h 364617"/>
                <a:gd name="T4" fmla="*/ 419298 w 364617"/>
                <a:gd name="T5" fmla="*/ 838596 h 364617"/>
                <a:gd name="T6" fmla="*/ 0 w 364617"/>
                <a:gd name="T7" fmla="*/ 419298 h 364617"/>
                <a:gd name="T8" fmla="*/ 838596 w 364617"/>
                <a:gd name="T9" fmla="*/ 12926 h 364617"/>
                <a:gd name="T10" fmla="*/ 12926 w 364617"/>
                <a:gd name="T11" fmla="*/ 838596 h 364617"/>
                <a:gd name="T12" fmla="*/ 0 w 364617"/>
                <a:gd name="T13" fmla="*/ 812308 h 364617"/>
                <a:gd name="T14" fmla="*/ 812308 w 364617"/>
                <a:gd name="T15" fmla="*/ 0 h 364617"/>
                <a:gd name="T16" fmla="*/ 838596 w 364617"/>
                <a:gd name="T17" fmla="*/ 12926 h 36461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617"/>
                <a:gd name="T28" fmla="*/ 0 h 364617"/>
                <a:gd name="T29" fmla="*/ 364617 w 364617"/>
                <a:gd name="T30" fmla="*/ 364617 h 364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3" name="Freeform: Shape 4198">
              <a:extLst>
                <a:ext uri="{FF2B5EF4-FFF2-40B4-BE49-F238E27FC236}">
                  <a16:creationId xmlns:a16="http://schemas.microsoft.com/office/drawing/2014/main" id="{A4D4819D-9F92-C56A-A4C2-EF8FB9B6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423" y="5735217"/>
              <a:ext cx="874523" cy="874523"/>
            </a:xfrm>
            <a:custGeom>
              <a:avLst/>
              <a:gdLst>
                <a:gd name="T0" fmla="*/ 437262 w 380238"/>
                <a:gd name="T1" fmla="*/ 0 h 380238"/>
                <a:gd name="T2" fmla="*/ 874523 w 380238"/>
                <a:gd name="T3" fmla="*/ 437262 h 380238"/>
                <a:gd name="T4" fmla="*/ 437262 w 380238"/>
                <a:gd name="T5" fmla="*/ 874523 h 380238"/>
                <a:gd name="T6" fmla="*/ 0 w 380238"/>
                <a:gd name="T7" fmla="*/ 437262 h 380238"/>
                <a:gd name="T8" fmla="*/ 874523 w 380238"/>
                <a:gd name="T9" fmla="*/ 16649 h 380238"/>
                <a:gd name="T10" fmla="*/ 16649 w 380238"/>
                <a:gd name="T11" fmla="*/ 874523 h 380238"/>
                <a:gd name="T12" fmla="*/ 0 w 380238"/>
                <a:gd name="T13" fmla="*/ 852616 h 380238"/>
                <a:gd name="T14" fmla="*/ 851521 w 380238"/>
                <a:gd name="T15" fmla="*/ 0 h 380238"/>
                <a:gd name="T16" fmla="*/ 874523 w 380238"/>
                <a:gd name="T17" fmla="*/ 16649 h 38023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0238"/>
                <a:gd name="T28" fmla="*/ 0 h 380238"/>
                <a:gd name="T29" fmla="*/ 380238 w 380238"/>
                <a:gd name="T30" fmla="*/ 380238 h 380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4" name="Freeform: Shape 4199">
              <a:extLst>
                <a:ext uri="{FF2B5EF4-FFF2-40B4-BE49-F238E27FC236}">
                  <a16:creationId xmlns:a16="http://schemas.microsoft.com/office/drawing/2014/main" id="{BE868608-96AB-93CE-4182-33DABD4DE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736" y="5798530"/>
              <a:ext cx="885916" cy="885916"/>
            </a:xfrm>
            <a:custGeom>
              <a:avLst/>
              <a:gdLst>
                <a:gd name="T0" fmla="*/ 442958 w 385191"/>
                <a:gd name="T1" fmla="*/ 0 h 385191"/>
                <a:gd name="T2" fmla="*/ 885916 w 385191"/>
                <a:gd name="T3" fmla="*/ 442958 h 385191"/>
                <a:gd name="T4" fmla="*/ 442958 w 385191"/>
                <a:gd name="T5" fmla="*/ 885916 h 385191"/>
                <a:gd name="T6" fmla="*/ 0 w 385191"/>
                <a:gd name="T7" fmla="*/ 442958 h 385191"/>
                <a:gd name="T8" fmla="*/ 876058 w 385191"/>
                <a:gd name="T9" fmla="*/ 9858 h 385191"/>
                <a:gd name="T10" fmla="*/ 885916 w 385191"/>
                <a:gd name="T11" fmla="*/ 19717 h 385191"/>
                <a:gd name="T12" fmla="*/ 19717 w 385191"/>
                <a:gd name="T13" fmla="*/ 885916 h 385191"/>
                <a:gd name="T14" fmla="*/ 9858 w 385191"/>
                <a:gd name="T15" fmla="*/ 876058 h 385191"/>
                <a:gd name="T16" fmla="*/ 0 w 385191"/>
                <a:gd name="T17" fmla="*/ 865980 h 385191"/>
                <a:gd name="T18" fmla="*/ 865980 w 385191"/>
                <a:gd name="T19" fmla="*/ 0 h 385191"/>
                <a:gd name="T20" fmla="*/ 876058 w 385191"/>
                <a:gd name="T21" fmla="*/ 9858 h 385191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5191"/>
                <a:gd name="T34" fmla="*/ 0 h 385191"/>
                <a:gd name="T35" fmla="*/ 385191 w 385191"/>
                <a:gd name="T36" fmla="*/ 385191 h 385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5" name="Freeform: Shape 4200">
              <a:extLst>
                <a:ext uri="{FF2B5EF4-FFF2-40B4-BE49-F238E27FC236}">
                  <a16:creationId xmlns:a16="http://schemas.microsoft.com/office/drawing/2014/main" id="{440EBC69-5481-DFE5-8334-FB8378AE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531" y="5873236"/>
              <a:ext cx="873425" cy="874523"/>
            </a:xfrm>
            <a:custGeom>
              <a:avLst/>
              <a:gdLst>
                <a:gd name="T0" fmla="*/ 436713 w 379761"/>
                <a:gd name="T1" fmla="*/ 0 h 380237"/>
                <a:gd name="T2" fmla="*/ 873425 w 379761"/>
                <a:gd name="T3" fmla="*/ 437262 h 380237"/>
                <a:gd name="T4" fmla="*/ 436713 w 379761"/>
                <a:gd name="T5" fmla="*/ 874523 h 380237"/>
                <a:gd name="T6" fmla="*/ 0 w 379761"/>
                <a:gd name="T7" fmla="*/ 437262 h 380237"/>
                <a:gd name="T8" fmla="*/ 856560 w 379761"/>
                <a:gd name="T9" fmla="*/ 0 h 380237"/>
                <a:gd name="T10" fmla="*/ 873427 w 379761"/>
                <a:gd name="T11" fmla="*/ 21907 h 380237"/>
                <a:gd name="T12" fmla="*/ 21907 w 379761"/>
                <a:gd name="T13" fmla="*/ 874525 h 380237"/>
                <a:gd name="T14" fmla="*/ 0 w 379761"/>
                <a:gd name="T15" fmla="*/ 857658 h 3802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9761"/>
                <a:gd name="T25" fmla="*/ 0 h 380237"/>
                <a:gd name="T26" fmla="*/ 379761 w 379761"/>
                <a:gd name="T27" fmla="*/ 380237 h 380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lnTo>
                    <a:pt x="372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6" name="Freeform: Shape 4201">
              <a:extLst>
                <a:ext uri="{FF2B5EF4-FFF2-40B4-BE49-F238E27FC236}">
                  <a16:creationId xmlns:a16="http://schemas.microsoft.com/office/drawing/2014/main" id="{EE65A929-3B4F-DCF0-75A9-DCB7781C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399" y="5698202"/>
              <a:ext cx="259817" cy="259817"/>
            </a:xfrm>
            <a:custGeom>
              <a:avLst/>
              <a:gdLst>
                <a:gd name="T0" fmla="*/ 129909 w 112966"/>
                <a:gd name="T1" fmla="*/ 0 h 112966"/>
                <a:gd name="T2" fmla="*/ 259817 w 112966"/>
                <a:gd name="T3" fmla="*/ 129909 h 112966"/>
                <a:gd name="T4" fmla="*/ 129909 w 112966"/>
                <a:gd name="T5" fmla="*/ 259817 h 112966"/>
                <a:gd name="T6" fmla="*/ 0 w 112966"/>
                <a:gd name="T7" fmla="*/ 129909 h 112966"/>
                <a:gd name="T8" fmla="*/ 259819 w 112966"/>
                <a:gd name="T9" fmla="*/ 0 h 112966"/>
                <a:gd name="T10" fmla="*/ 0 w 112966"/>
                <a:gd name="T11" fmla="*/ 259819 h 112966"/>
                <a:gd name="T12" fmla="*/ 259819 w 112966"/>
                <a:gd name="T13" fmla="*/ 0 h 11296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112966"/>
                <a:gd name="T22" fmla="*/ 0 h 112966"/>
                <a:gd name="T23" fmla="*/ 112966 w 112966"/>
                <a:gd name="T24" fmla="*/ 112966 h 1129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7" name="Freeform: Shape 4202">
              <a:extLst>
                <a:ext uri="{FF2B5EF4-FFF2-40B4-BE49-F238E27FC236}">
                  <a16:creationId xmlns:a16="http://schemas.microsoft.com/office/drawing/2014/main" id="{BC6320D8-84AC-D7F0-025B-72ED9CFE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753" y="5959547"/>
              <a:ext cx="839035" cy="839035"/>
            </a:xfrm>
            <a:custGeom>
              <a:avLst/>
              <a:gdLst>
                <a:gd name="T0" fmla="*/ 419518 w 364807"/>
                <a:gd name="T1" fmla="*/ 0 h 364807"/>
                <a:gd name="T2" fmla="*/ 839035 w 364807"/>
                <a:gd name="T3" fmla="*/ 419518 h 364807"/>
                <a:gd name="T4" fmla="*/ 419518 w 364807"/>
                <a:gd name="T5" fmla="*/ 839035 h 364807"/>
                <a:gd name="T6" fmla="*/ 0 w 364807"/>
                <a:gd name="T7" fmla="*/ 419518 h 364807"/>
                <a:gd name="T8" fmla="*/ 826112 w 364807"/>
                <a:gd name="T9" fmla="*/ 0 h 364807"/>
                <a:gd name="T10" fmla="*/ 839037 w 364807"/>
                <a:gd name="T11" fmla="*/ 26728 h 364807"/>
                <a:gd name="T12" fmla="*/ 26728 w 364807"/>
                <a:gd name="T13" fmla="*/ 839037 h 364807"/>
                <a:gd name="T14" fmla="*/ 0 w 364807"/>
                <a:gd name="T15" fmla="*/ 826112 h 36480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807"/>
                <a:gd name="T25" fmla="*/ 0 h 364807"/>
                <a:gd name="T26" fmla="*/ 364807 w 364807"/>
                <a:gd name="T27" fmla="*/ 364807 h 3648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lnTo>
                    <a:pt x="359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8" name="Freeform: Shape 4203">
              <a:extLst>
                <a:ext uri="{FF2B5EF4-FFF2-40B4-BE49-F238E27FC236}">
                  <a16:creationId xmlns:a16="http://schemas.microsoft.com/office/drawing/2014/main" id="{DF0BFC76-CFFC-66AB-A751-F4C043060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175" y="6059884"/>
              <a:ext cx="748418" cy="739649"/>
            </a:xfrm>
            <a:custGeom>
              <a:avLst/>
              <a:gdLst>
                <a:gd name="T0" fmla="*/ 374209 w 1275308"/>
                <a:gd name="T1" fmla="*/ 0 h 1260376"/>
                <a:gd name="T2" fmla="*/ 748418 w 1275308"/>
                <a:gd name="T3" fmla="*/ 369825 h 1260376"/>
                <a:gd name="T4" fmla="*/ 374209 w 1275308"/>
                <a:gd name="T5" fmla="*/ 739649 h 1260376"/>
                <a:gd name="T6" fmla="*/ 0 w 1275308"/>
                <a:gd name="T7" fmla="*/ 369825 h 1260376"/>
                <a:gd name="T8" fmla="*/ 739655 w 1275308"/>
                <a:gd name="T9" fmla="*/ 0 h 1260376"/>
                <a:gd name="T10" fmla="*/ 748418 w 1275308"/>
                <a:gd name="T11" fmla="*/ 30888 h 1260376"/>
                <a:gd name="T12" fmla="*/ 39651 w 1275308"/>
                <a:gd name="T13" fmla="*/ 739649 h 1260376"/>
                <a:gd name="T14" fmla="*/ 0 w 1275308"/>
                <a:gd name="T15" fmla="*/ 739649 h 126037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5308"/>
                <a:gd name="T25" fmla="*/ 0 h 1260376"/>
                <a:gd name="T26" fmla="*/ 1275308 w 1275308"/>
                <a:gd name="T27" fmla="*/ 1260376 h 1260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lnTo>
                    <a:pt x="1260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09" name="Freeform: Shape 4204">
              <a:extLst>
                <a:ext uri="{FF2B5EF4-FFF2-40B4-BE49-F238E27FC236}">
                  <a16:creationId xmlns:a16="http://schemas.microsoft.com/office/drawing/2014/main" id="{6543A37A-6B07-2728-1340-0772F8DA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998" y="5633792"/>
              <a:ext cx="529702" cy="529702"/>
            </a:xfrm>
            <a:custGeom>
              <a:avLst/>
              <a:gdLst>
                <a:gd name="T0" fmla="*/ 264851 w 230314"/>
                <a:gd name="T1" fmla="*/ 0 h 230314"/>
                <a:gd name="T2" fmla="*/ 529702 w 230314"/>
                <a:gd name="T3" fmla="*/ 264851 h 230314"/>
                <a:gd name="T4" fmla="*/ 264851 w 230314"/>
                <a:gd name="T5" fmla="*/ 529702 h 230314"/>
                <a:gd name="T6" fmla="*/ 0 w 230314"/>
                <a:gd name="T7" fmla="*/ 264851 h 230314"/>
                <a:gd name="T8" fmla="*/ 529702 w 230314"/>
                <a:gd name="T9" fmla="*/ 0 h 230314"/>
                <a:gd name="T10" fmla="*/ 0 w 230314"/>
                <a:gd name="T11" fmla="*/ 529702 h 230314"/>
                <a:gd name="T12" fmla="*/ 8105 w 230314"/>
                <a:gd name="T13" fmla="*/ 481947 h 230314"/>
                <a:gd name="T14" fmla="*/ 481947 w 230314"/>
                <a:gd name="T15" fmla="*/ 8105 h 230314"/>
                <a:gd name="T16" fmla="*/ 529702 w 230314"/>
                <a:gd name="T17" fmla="*/ 0 h 23031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314"/>
                <a:gd name="T28" fmla="*/ 0 h 230314"/>
                <a:gd name="T29" fmla="*/ 230314 w 230314"/>
                <a:gd name="T30" fmla="*/ 230314 h 2303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0" name="Freeform: Shape 4205">
              <a:extLst>
                <a:ext uri="{FF2B5EF4-FFF2-40B4-BE49-F238E27FC236}">
                  <a16:creationId xmlns:a16="http://schemas.microsoft.com/office/drawing/2014/main" id="{3081654E-64BF-7394-C52E-A8860C60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267" y="6177082"/>
              <a:ext cx="625495" cy="622450"/>
            </a:xfrm>
            <a:custGeom>
              <a:avLst/>
              <a:gdLst>
                <a:gd name="T0" fmla="*/ 312748 w 1065858"/>
                <a:gd name="T1" fmla="*/ 0 h 1060662"/>
                <a:gd name="T2" fmla="*/ 625495 w 1065858"/>
                <a:gd name="T3" fmla="*/ 311225 h 1060662"/>
                <a:gd name="T4" fmla="*/ 312748 w 1065858"/>
                <a:gd name="T5" fmla="*/ 622450 h 1060662"/>
                <a:gd name="T6" fmla="*/ 0 w 1065858"/>
                <a:gd name="T7" fmla="*/ 311225 h 1060662"/>
                <a:gd name="T8" fmla="*/ 622648 w 1065858"/>
                <a:gd name="T9" fmla="*/ 0 h 1060662"/>
                <a:gd name="T10" fmla="*/ 625495 w 1065858"/>
                <a:gd name="T11" fmla="*/ 36585 h 1060662"/>
                <a:gd name="T12" fmla="*/ 39434 w 1065858"/>
                <a:gd name="T13" fmla="*/ 622450 h 1060662"/>
                <a:gd name="T14" fmla="*/ 0 w 1065858"/>
                <a:gd name="T15" fmla="*/ 622450 h 106066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5858"/>
                <a:gd name="T25" fmla="*/ 0 h 1060662"/>
                <a:gd name="T26" fmla="*/ 1065858 w 1065858"/>
                <a:gd name="T27" fmla="*/ 1060662 h 10606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lnTo>
                    <a:pt x="10610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1" name="Freeform: Shape 4206">
              <a:extLst>
                <a:ext uri="{FF2B5EF4-FFF2-40B4-BE49-F238E27FC236}">
                  <a16:creationId xmlns:a16="http://schemas.microsoft.com/office/drawing/2014/main" id="{17DC814A-4D78-88EA-4C40-F6EFD8248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618" y="5629412"/>
              <a:ext cx="676482" cy="676482"/>
            </a:xfrm>
            <a:custGeom>
              <a:avLst/>
              <a:gdLst>
                <a:gd name="T0" fmla="*/ 338241 w 294131"/>
                <a:gd name="T1" fmla="*/ 0 h 294131"/>
                <a:gd name="T2" fmla="*/ 676482 w 294131"/>
                <a:gd name="T3" fmla="*/ 338241 h 294131"/>
                <a:gd name="T4" fmla="*/ 338241 w 294131"/>
                <a:gd name="T5" fmla="*/ 676482 h 294131"/>
                <a:gd name="T6" fmla="*/ 0 w 294131"/>
                <a:gd name="T7" fmla="*/ 338241 h 294131"/>
                <a:gd name="T8" fmla="*/ 676484 w 294131"/>
                <a:gd name="T9" fmla="*/ 2847 h 294131"/>
                <a:gd name="T10" fmla="*/ 2847 w 294131"/>
                <a:gd name="T11" fmla="*/ 676484 h 294131"/>
                <a:gd name="T12" fmla="*/ 0 w 294131"/>
                <a:gd name="T13" fmla="*/ 639899 h 294131"/>
                <a:gd name="T14" fmla="*/ 639899 w 294131"/>
                <a:gd name="T15" fmla="*/ 0 h 294131"/>
                <a:gd name="T16" fmla="*/ 676484 w 294131"/>
                <a:gd name="T17" fmla="*/ 2847 h 29413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4131"/>
                <a:gd name="T28" fmla="*/ 0 h 294131"/>
                <a:gd name="T29" fmla="*/ 294131 w 294131"/>
                <a:gd name="T30" fmla="*/ 294131 h 294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2" name="Freeform: Shape 4207">
              <a:extLst>
                <a:ext uri="{FF2B5EF4-FFF2-40B4-BE49-F238E27FC236}">
                  <a16:creationId xmlns:a16="http://schemas.microsoft.com/office/drawing/2014/main" id="{0575DFEB-C65A-EFF5-04D9-B226F923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31" y="6319473"/>
              <a:ext cx="480060" cy="480060"/>
            </a:xfrm>
            <a:custGeom>
              <a:avLst/>
              <a:gdLst>
                <a:gd name="T0" fmla="*/ 240030 w 818022"/>
                <a:gd name="T1" fmla="*/ 0 h 818022"/>
                <a:gd name="T2" fmla="*/ 480060 w 818022"/>
                <a:gd name="T3" fmla="*/ 240030 h 818022"/>
                <a:gd name="T4" fmla="*/ 240030 w 818022"/>
                <a:gd name="T5" fmla="*/ 480060 h 818022"/>
                <a:gd name="T6" fmla="*/ 0 w 818022"/>
                <a:gd name="T7" fmla="*/ 240030 h 818022"/>
                <a:gd name="T8" fmla="*/ 480060 w 818022"/>
                <a:gd name="T9" fmla="*/ 0 h 818022"/>
                <a:gd name="T10" fmla="*/ 472174 w 818022"/>
                <a:gd name="T11" fmla="*/ 47319 h 818022"/>
                <a:gd name="T12" fmla="*/ 39431 w 818022"/>
                <a:gd name="T13" fmla="*/ 480060 h 818022"/>
                <a:gd name="T14" fmla="*/ 0 w 818022"/>
                <a:gd name="T15" fmla="*/ 480060 h 81802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8022"/>
                <a:gd name="T25" fmla="*/ 0 h 818022"/>
                <a:gd name="T26" fmla="*/ 818022 w 818022"/>
                <a:gd name="T27" fmla="*/ 818022 h 8180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lnTo>
                    <a:pt x="8180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3" name="Freeform: Shape 4208">
              <a:extLst>
                <a:ext uri="{FF2B5EF4-FFF2-40B4-BE49-F238E27FC236}">
                  <a16:creationId xmlns:a16="http://schemas.microsoft.com/office/drawing/2014/main" id="{5EA5CBF7-EBCB-64ED-8EE3-971BA6E5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796" y="5647370"/>
              <a:ext cx="775502" cy="775722"/>
            </a:xfrm>
            <a:custGeom>
              <a:avLst/>
              <a:gdLst>
                <a:gd name="T0" fmla="*/ 387751 w 337184"/>
                <a:gd name="T1" fmla="*/ 0 h 337280"/>
                <a:gd name="T2" fmla="*/ 775502 w 337184"/>
                <a:gd name="T3" fmla="*/ 387861 h 337280"/>
                <a:gd name="T4" fmla="*/ 387751 w 337184"/>
                <a:gd name="T5" fmla="*/ 775722 h 337280"/>
                <a:gd name="T6" fmla="*/ 0 w 337184"/>
                <a:gd name="T7" fmla="*/ 387861 h 337280"/>
                <a:gd name="T8" fmla="*/ 775504 w 337184"/>
                <a:gd name="T9" fmla="*/ 8981 h 337280"/>
                <a:gd name="T10" fmla="*/ 8763 w 337184"/>
                <a:gd name="T11" fmla="*/ 775722 h 337280"/>
                <a:gd name="T12" fmla="*/ 0 w 337184"/>
                <a:gd name="T13" fmla="*/ 744834 h 337280"/>
                <a:gd name="T14" fmla="*/ 744835 w 337184"/>
                <a:gd name="T15" fmla="*/ 0 h 337280"/>
                <a:gd name="T16" fmla="*/ 775504 w 337184"/>
                <a:gd name="T17" fmla="*/ 8981 h 33728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7184"/>
                <a:gd name="T28" fmla="*/ 0 h 337280"/>
                <a:gd name="T29" fmla="*/ 337184 w 337184"/>
                <a:gd name="T30" fmla="*/ 337280 h 337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4" name="Freeform: Shape 4209">
              <a:extLst>
                <a:ext uri="{FF2B5EF4-FFF2-40B4-BE49-F238E27FC236}">
                  <a16:creationId xmlns:a16="http://schemas.microsoft.com/office/drawing/2014/main" id="{A94632A4-DC93-A5C9-A53F-2520B2B6A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01" y="5684395"/>
              <a:ext cx="838596" cy="838596"/>
            </a:xfrm>
            <a:custGeom>
              <a:avLst/>
              <a:gdLst>
                <a:gd name="T0" fmla="*/ 419298 w 364617"/>
                <a:gd name="T1" fmla="*/ 0 h 364617"/>
                <a:gd name="T2" fmla="*/ 838596 w 364617"/>
                <a:gd name="T3" fmla="*/ 419298 h 364617"/>
                <a:gd name="T4" fmla="*/ 419298 w 364617"/>
                <a:gd name="T5" fmla="*/ 838596 h 364617"/>
                <a:gd name="T6" fmla="*/ 0 w 364617"/>
                <a:gd name="T7" fmla="*/ 419298 h 364617"/>
                <a:gd name="T8" fmla="*/ 838596 w 364617"/>
                <a:gd name="T9" fmla="*/ 12926 h 364617"/>
                <a:gd name="T10" fmla="*/ 12926 w 364617"/>
                <a:gd name="T11" fmla="*/ 838596 h 364617"/>
                <a:gd name="T12" fmla="*/ 0 w 364617"/>
                <a:gd name="T13" fmla="*/ 812308 h 364617"/>
                <a:gd name="T14" fmla="*/ 812308 w 364617"/>
                <a:gd name="T15" fmla="*/ 0 h 364617"/>
                <a:gd name="T16" fmla="*/ 838596 w 364617"/>
                <a:gd name="T17" fmla="*/ 12926 h 36461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617"/>
                <a:gd name="T28" fmla="*/ 0 h 364617"/>
                <a:gd name="T29" fmla="*/ 364617 w 364617"/>
                <a:gd name="T30" fmla="*/ 364617 h 364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5" name="Freeform: Shape 4210">
              <a:extLst>
                <a:ext uri="{FF2B5EF4-FFF2-40B4-BE49-F238E27FC236}">
                  <a16:creationId xmlns:a16="http://schemas.microsoft.com/office/drawing/2014/main" id="{E6117F62-055D-2B5A-A375-525F171E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172" y="6524966"/>
              <a:ext cx="259598" cy="259598"/>
            </a:xfrm>
            <a:custGeom>
              <a:avLst/>
              <a:gdLst>
                <a:gd name="T0" fmla="*/ 129799 w 112871"/>
                <a:gd name="T1" fmla="*/ 0 h 112871"/>
                <a:gd name="T2" fmla="*/ 259598 w 112871"/>
                <a:gd name="T3" fmla="*/ 129799 h 112871"/>
                <a:gd name="T4" fmla="*/ 129799 w 112871"/>
                <a:gd name="T5" fmla="*/ 259598 h 112871"/>
                <a:gd name="T6" fmla="*/ 0 w 112871"/>
                <a:gd name="T7" fmla="*/ 129799 h 112871"/>
                <a:gd name="T8" fmla="*/ 259598 w 112871"/>
                <a:gd name="T9" fmla="*/ 0 h 112871"/>
                <a:gd name="T10" fmla="*/ 0 w 112871"/>
                <a:gd name="T11" fmla="*/ 259598 h 112871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112871"/>
                <a:gd name="T19" fmla="*/ 0 h 112871"/>
                <a:gd name="T20" fmla="*/ 112871 w 112871"/>
                <a:gd name="T21" fmla="*/ 112871 h 112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lnTo>
                    <a:pt x="1128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6" name="Freeform: Shape 4211">
              <a:extLst>
                <a:ext uri="{FF2B5EF4-FFF2-40B4-BE49-F238E27FC236}">
                  <a16:creationId xmlns:a16="http://schemas.microsoft.com/office/drawing/2014/main" id="{9441AE17-7478-6D45-6A22-866EAEB1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423" y="5735217"/>
              <a:ext cx="874523" cy="874523"/>
            </a:xfrm>
            <a:custGeom>
              <a:avLst/>
              <a:gdLst>
                <a:gd name="T0" fmla="*/ 437262 w 380238"/>
                <a:gd name="T1" fmla="*/ 0 h 380238"/>
                <a:gd name="T2" fmla="*/ 874523 w 380238"/>
                <a:gd name="T3" fmla="*/ 437262 h 380238"/>
                <a:gd name="T4" fmla="*/ 437262 w 380238"/>
                <a:gd name="T5" fmla="*/ 874523 h 380238"/>
                <a:gd name="T6" fmla="*/ 0 w 380238"/>
                <a:gd name="T7" fmla="*/ 437262 h 380238"/>
                <a:gd name="T8" fmla="*/ 874523 w 380238"/>
                <a:gd name="T9" fmla="*/ 16649 h 380238"/>
                <a:gd name="T10" fmla="*/ 16649 w 380238"/>
                <a:gd name="T11" fmla="*/ 874523 h 380238"/>
                <a:gd name="T12" fmla="*/ 0 w 380238"/>
                <a:gd name="T13" fmla="*/ 852616 h 380238"/>
                <a:gd name="T14" fmla="*/ 851521 w 380238"/>
                <a:gd name="T15" fmla="*/ 0 h 380238"/>
                <a:gd name="T16" fmla="*/ 874523 w 380238"/>
                <a:gd name="T17" fmla="*/ 16649 h 38023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0238"/>
                <a:gd name="T28" fmla="*/ 0 h 380238"/>
                <a:gd name="T29" fmla="*/ 380238 w 380238"/>
                <a:gd name="T30" fmla="*/ 380238 h 380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7" name="Freeform: Shape 4212">
              <a:extLst>
                <a:ext uri="{FF2B5EF4-FFF2-40B4-BE49-F238E27FC236}">
                  <a16:creationId xmlns:a16="http://schemas.microsoft.com/office/drawing/2014/main" id="{230DB4A5-A7E0-5380-DEC9-180A83A0F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736" y="5798530"/>
              <a:ext cx="885916" cy="885916"/>
            </a:xfrm>
            <a:custGeom>
              <a:avLst/>
              <a:gdLst>
                <a:gd name="T0" fmla="*/ 442958 w 385191"/>
                <a:gd name="T1" fmla="*/ 0 h 385191"/>
                <a:gd name="T2" fmla="*/ 885916 w 385191"/>
                <a:gd name="T3" fmla="*/ 442958 h 385191"/>
                <a:gd name="T4" fmla="*/ 442958 w 385191"/>
                <a:gd name="T5" fmla="*/ 885916 h 385191"/>
                <a:gd name="T6" fmla="*/ 0 w 385191"/>
                <a:gd name="T7" fmla="*/ 442958 h 385191"/>
                <a:gd name="T8" fmla="*/ 876058 w 385191"/>
                <a:gd name="T9" fmla="*/ 9858 h 385191"/>
                <a:gd name="T10" fmla="*/ 885916 w 385191"/>
                <a:gd name="T11" fmla="*/ 19717 h 385191"/>
                <a:gd name="T12" fmla="*/ 19717 w 385191"/>
                <a:gd name="T13" fmla="*/ 885916 h 385191"/>
                <a:gd name="T14" fmla="*/ 9858 w 385191"/>
                <a:gd name="T15" fmla="*/ 876058 h 385191"/>
                <a:gd name="T16" fmla="*/ 0 w 385191"/>
                <a:gd name="T17" fmla="*/ 865980 h 385191"/>
                <a:gd name="T18" fmla="*/ 865980 w 385191"/>
                <a:gd name="T19" fmla="*/ 0 h 385191"/>
                <a:gd name="T20" fmla="*/ 876058 w 385191"/>
                <a:gd name="T21" fmla="*/ 9858 h 385191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5191"/>
                <a:gd name="T34" fmla="*/ 0 h 385191"/>
                <a:gd name="T35" fmla="*/ 385191 w 385191"/>
                <a:gd name="T36" fmla="*/ 385191 h 385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8" name="Freeform: Shape 4213">
              <a:extLst>
                <a:ext uri="{FF2B5EF4-FFF2-40B4-BE49-F238E27FC236}">
                  <a16:creationId xmlns:a16="http://schemas.microsoft.com/office/drawing/2014/main" id="{0D0FF6F2-CF26-B8A3-B969-13240BE23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531" y="5873236"/>
              <a:ext cx="873425" cy="874523"/>
            </a:xfrm>
            <a:custGeom>
              <a:avLst/>
              <a:gdLst>
                <a:gd name="T0" fmla="*/ 436713 w 379761"/>
                <a:gd name="T1" fmla="*/ 0 h 380237"/>
                <a:gd name="T2" fmla="*/ 873425 w 379761"/>
                <a:gd name="T3" fmla="*/ 437262 h 380237"/>
                <a:gd name="T4" fmla="*/ 436713 w 379761"/>
                <a:gd name="T5" fmla="*/ 874523 h 380237"/>
                <a:gd name="T6" fmla="*/ 0 w 379761"/>
                <a:gd name="T7" fmla="*/ 437262 h 380237"/>
                <a:gd name="T8" fmla="*/ 856560 w 379761"/>
                <a:gd name="T9" fmla="*/ 0 h 380237"/>
                <a:gd name="T10" fmla="*/ 873427 w 379761"/>
                <a:gd name="T11" fmla="*/ 21907 h 380237"/>
                <a:gd name="T12" fmla="*/ 21907 w 379761"/>
                <a:gd name="T13" fmla="*/ 874525 h 380237"/>
                <a:gd name="T14" fmla="*/ 0 w 379761"/>
                <a:gd name="T15" fmla="*/ 857658 h 3802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9761"/>
                <a:gd name="T25" fmla="*/ 0 h 380237"/>
                <a:gd name="T26" fmla="*/ 379761 w 379761"/>
                <a:gd name="T27" fmla="*/ 380237 h 380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lnTo>
                    <a:pt x="372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19" name="Freeform: Shape 4214">
              <a:extLst>
                <a:ext uri="{FF2B5EF4-FFF2-40B4-BE49-F238E27FC236}">
                  <a16:creationId xmlns:a16="http://schemas.microsoft.com/office/drawing/2014/main" id="{56EDF560-7E31-FD88-B806-88955F4AB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753" y="5959547"/>
              <a:ext cx="839035" cy="839035"/>
            </a:xfrm>
            <a:custGeom>
              <a:avLst/>
              <a:gdLst>
                <a:gd name="T0" fmla="*/ 419518 w 364807"/>
                <a:gd name="T1" fmla="*/ 0 h 364807"/>
                <a:gd name="T2" fmla="*/ 839035 w 364807"/>
                <a:gd name="T3" fmla="*/ 419518 h 364807"/>
                <a:gd name="T4" fmla="*/ 419518 w 364807"/>
                <a:gd name="T5" fmla="*/ 839035 h 364807"/>
                <a:gd name="T6" fmla="*/ 0 w 364807"/>
                <a:gd name="T7" fmla="*/ 419518 h 364807"/>
                <a:gd name="T8" fmla="*/ 826112 w 364807"/>
                <a:gd name="T9" fmla="*/ 0 h 364807"/>
                <a:gd name="T10" fmla="*/ 839037 w 364807"/>
                <a:gd name="T11" fmla="*/ 26728 h 364807"/>
                <a:gd name="T12" fmla="*/ 26728 w 364807"/>
                <a:gd name="T13" fmla="*/ 839037 h 364807"/>
                <a:gd name="T14" fmla="*/ 0 w 364807"/>
                <a:gd name="T15" fmla="*/ 826112 h 36480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807"/>
                <a:gd name="T25" fmla="*/ 0 h 364807"/>
                <a:gd name="T26" fmla="*/ 364807 w 364807"/>
                <a:gd name="T27" fmla="*/ 364807 h 3648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lnTo>
                    <a:pt x="359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20" name="Freeform: Shape 4215">
              <a:extLst>
                <a:ext uri="{FF2B5EF4-FFF2-40B4-BE49-F238E27FC236}">
                  <a16:creationId xmlns:a16="http://schemas.microsoft.com/office/drawing/2014/main" id="{3F010F34-02D1-1C33-3AD5-A1F4E59A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175" y="6059884"/>
              <a:ext cx="748418" cy="739649"/>
            </a:xfrm>
            <a:custGeom>
              <a:avLst/>
              <a:gdLst>
                <a:gd name="T0" fmla="*/ 374209 w 1275308"/>
                <a:gd name="T1" fmla="*/ 0 h 1260376"/>
                <a:gd name="T2" fmla="*/ 748418 w 1275308"/>
                <a:gd name="T3" fmla="*/ 369825 h 1260376"/>
                <a:gd name="T4" fmla="*/ 374209 w 1275308"/>
                <a:gd name="T5" fmla="*/ 739649 h 1260376"/>
                <a:gd name="T6" fmla="*/ 0 w 1275308"/>
                <a:gd name="T7" fmla="*/ 369825 h 1260376"/>
                <a:gd name="T8" fmla="*/ 739655 w 1275308"/>
                <a:gd name="T9" fmla="*/ 0 h 1260376"/>
                <a:gd name="T10" fmla="*/ 748418 w 1275308"/>
                <a:gd name="T11" fmla="*/ 30888 h 1260376"/>
                <a:gd name="T12" fmla="*/ 39651 w 1275308"/>
                <a:gd name="T13" fmla="*/ 739649 h 1260376"/>
                <a:gd name="T14" fmla="*/ 0 w 1275308"/>
                <a:gd name="T15" fmla="*/ 739649 h 126037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5308"/>
                <a:gd name="T25" fmla="*/ 0 h 1260376"/>
                <a:gd name="T26" fmla="*/ 1275308 w 1275308"/>
                <a:gd name="T27" fmla="*/ 1260376 h 1260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lnTo>
                    <a:pt x="1260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21" name="Freeform: Shape 4216">
              <a:extLst>
                <a:ext uri="{FF2B5EF4-FFF2-40B4-BE49-F238E27FC236}">
                  <a16:creationId xmlns:a16="http://schemas.microsoft.com/office/drawing/2014/main" id="{EFE172C5-4833-146A-F747-5F0B1449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267" y="6177082"/>
              <a:ext cx="625495" cy="622450"/>
            </a:xfrm>
            <a:custGeom>
              <a:avLst/>
              <a:gdLst>
                <a:gd name="T0" fmla="*/ 312748 w 1065858"/>
                <a:gd name="T1" fmla="*/ 0 h 1060662"/>
                <a:gd name="T2" fmla="*/ 625495 w 1065858"/>
                <a:gd name="T3" fmla="*/ 311225 h 1060662"/>
                <a:gd name="T4" fmla="*/ 312748 w 1065858"/>
                <a:gd name="T5" fmla="*/ 622450 h 1060662"/>
                <a:gd name="T6" fmla="*/ 0 w 1065858"/>
                <a:gd name="T7" fmla="*/ 311225 h 1060662"/>
                <a:gd name="T8" fmla="*/ 622648 w 1065858"/>
                <a:gd name="T9" fmla="*/ 0 h 1060662"/>
                <a:gd name="T10" fmla="*/ 625495 w 1065858"/>
                <a:gd name="T11" fmla="*/ 36585 h 1060662"/>
                <a:gd name="T12" fmla="*/ 39434 w 1065858"/>
                <a:gd name="T13" fmla="*/ 622450 h 1060662"/>
                <a:gd name="T14" fmla="*/ 0 w 1065858"/>
                <a:gd name="T15" fmla="*/ 622450 h 106066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5858"/>
                <a:gd name="T25" fmla="*/ 0 h 1060662"/>
                <a:gd name="T26" fmla="*/ 1065858 w 1065858"/>
                <a:gd name="T27" fmla="*/ 1060662 h 10606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lnTo>
                    <a:pt x="10610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22" name="Freeform: Shape 4217">
              <a:extLst>
                <a:ext uri="{FF2B5EF4-FFF2-40B4-BE49-F238E27FC236}">
                  <a16:creationId xmlns:a16="http://schemas.microsoft.com/office/drawing/2014/main" id="{EE83EDE1-11F4-2026-CBC2-F77FEE25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31" y="6319473"/>
              <a:ext cx="480060" cy="480060"/>
            </a:xfrm>
            <a:custGeom>
              <a:avLst/>
              <a:gdLst>
                <a:gd name="T0" fmla="*/ 240030 w 818022"/>
                <a:gd name="T1" fmla="*/ 0 h 818022"/>
                <a:gd name="T2" fmla="*/ 480060 w 818022"/>
                <a:gd name="T3" fmla="*/ 240030 h 818022"/>
                <a:gd name="T4" fmla="*/ 240030 w 818022"/>
                <a:gd name="T5" fmla="*/ 480060 h 818022"/>
                <a:gd name="T6" fmla="*/ 0 w 818022"/>
                <a:gd name="T7" fmla="*/ 240030 h 818022"/>
                <a:gd name="T8" fmla="*/ 480060 w 818022"/>
                <a:gd name="T9" fmla="*/ 0 h 818022"/>
                <a:gd name="T10" fmla="*/ 472174 w 818022"/>
                <a:gd name="T11" fmla="*/ 47319 h 818022"/>
                <a:gd name="T12" fmla="*/ 39431 w 818022"/>
                <a:gd name="T13" fmla="*/ 480060 h 818022"/>
                <a:gd name="T14" fmla="*/ 0 w 818022"/>
                <a:gd name="T15" fmla="*/ 480060 h 81802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8022"/>
                <a:gd name="T25" fmla="*/ 0 h 818022"/>
                <a:gd name="T26" fmla="*/ 818022 w 818022"/>
                <a:gd name="T27" fmla="*/ 818022 h 8180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lnTo>
                    <a:pt x="8180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6423" name="Freeform: Shape 4218">
              <a:extLst>
                <a:ext uri="{FF2B5EF4-FFF2-40B4-BE49-F238E27FC236}">
                  <a16:creationId xmlns:a16="http://schemas.microsoft.com/office/drawing/2014/main" id="{9A9CD3B2-E667-D98A-F4DB-387D0E638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172" y="6524966"/>
              <a:ext cx="259598" cy="259598"/>
            </a:xfrm>
            <a:custGeom>
              <a:avLst/>
              <a:gdLst>
                <a:gd name="T0" fmla="*/ 129799 w 112871"/>
                <a:gd name="T1" fmla="*/ 0 h 112871"/>
                <a:gd name="T2" fmla="*/ 259598 w 112871"/>
                <a:gd name="T3" fmla="*/ 129799 h 112871"/>
                <a:gd name="T4" fmla="*/ 129799 w 112871"/>
                <a:gd name="T5" fmla="*/ 259598 h 112871"/>
                <a:gd name="T6" fmla="*/ 0 w 112871"/>
                <a:gd name="T7" fmla="*/ 129799 h 112871"/>
                <a:gd name="T8" fmla="*/ 259598 w 112871"/>
                <a:gd name="T9" fmla="*/ 0 h 112871"/>
                <a:gd name="T10" fmla="*/ 0 w 112871"/>
                <a:gd name="T11" fmla="*/ 259598 h 112871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112871"/>
                <a:gd name="T19" fmla="*/ 0 h 112871"/>
                <a:gd name="T20" fmla="*/ 112871 w 112871"/>
                <a:gd name="T21" fmla="*/ 112871 h 112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lnTo>
                    <a:pt x="1128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16392" name="Tijdelijke aanduiding voor inhoud 2">
            <a:extLst>
              <a:ext uri="{FF2B5EF4-FFF2-40B4-BE49-F238E27FC236}">
                <a16:creationId xmlns:a16="http://schemas.microsoft.com/office/drawing/2014/main" id="{C7B8B243-6788-A827-AC8D-667E1780C32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297738" y="1925638"/>
            <a:ext cx="4154487" cy="4351337"/>
          </a:xfrm>
        </p:spPr>
        <p:txBody>
          <a:bodyPr/>
          <a:lstStyle/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Beer  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French fries 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Beef Stew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Vol-au-vent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Brussels Sprouts 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Chocolate </a:t>
            </a:r>
          </a:p>
          <a:p>
            <a:pPr eaLnBrk="1">
              <a:lnSpc>
                <a:spcPct val="100000"/>
              </a:lnSpc>
            </a:pPr>
            <a:r>
              <a:rPr lang="nl-NL" altLang="it-IT" sz="2000">
                <a:latin typeface="Avenir Next LT Pro" panose="020F0502020204030204" pitchFamily="34" charset="0"/>
              </a:rPr>
              <a:t>Chicory </a:t>
            </a:r>
          </a:p>
        </p:txBody>
      </p:sp>
      <p:pic>
        <p:nvPicPr>
          <p:cNvPr id="16393" name="Picture 2" descr="Vol-au-vent">
            <a:extLst>
              <a:ext uri="{FF2B5EF4-FFF2-40B4-BE49-F238E27FC236}">
                <a16:creationId xmlns:a16="http://schemas.microsoft.com/office/drawing/2014/main" id="{BC2F6152-2B38-1C87-4F3F-651B2458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127375"/>
            <a:ext cx="33877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Witloof (algemeen) (Cichorium intybus) | MijnTuin.org">
            <a:extLst>
              <a:ext uri="{FF2B5EF4-FFF2-40B4-BE49-F238E27FC236}">
                <a16:creationId xmlns:a16="http://schemas.microsoft.com/office/drawing/2014/main" id="{0DF38274-5E83-0FC7-8DAF-D493FEB8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822325"/>
            <a:ext cx="3467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 descr="Common Chocolate Types and Varieties">
            <a:extLst>
              <a:ext uri="{FF2B5EF4-FFF2-40B4-BE49-F238E27FC236}">
                <a16:creationId xmlns:a16="http://schemas.microsoft.com/office/drawing/2014/main" id="{8261E805-A44E-C4D9-99AF-0567DB66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108325"/>
            <a:ext cx="29876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hthoek 38">
            <a:extLst>
              <a:ext uri="{FF2B5EF4-FFF2-40B4-BE49-F238E27FC236}">
                <a16:creationId xmlns:a16="http://schemas.microsoft.com/office/drawing/2014/main" id="{DCB88E34-50CC-C5B8-BE11-6925E6C9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3021013"/>
            <a:ext cx="6488113" cy="55562"/>
          </a:xfrm>
          <a:prstGeom prst="rect">
            <a:avLst/>
          </a:prstGeom>
          <a:solidFill>
            <a:srgbClr val="000000"/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nl-NL" altLang="it-IT">
              <a:solidFill>
                <a:srgbClr val="FFFFFF"/>
              </a:solidFill>
            </a:endParaRPr>
          </a:p>
        </p:txBody>
      </p:sp>
      <p:sp>
        <p:nvSpPr>
          <p:cNvPr id="16397" name="Rechthoek 39">
            <a:extLst>
              <a:ext uri="{FF2B5EF4-FFF2-40B4-BE49-F238E27FC236}">
                <a16:creationId xmlns:a16="http://schemas.microsoft.com/office/drawing/2014/main" id="{28109023-B735-23B2-4704-A14CC4106073}"/>
              </a:ext>
            </a:extLst>
          </p:cNvPr>
          <p:cNvSpPr>
            <a:spLocks noChangeArrowheads="1"/>
          </p:cNvSpPr>
          <p:nvPr/>
        </p:nvSpPr>
        <p:spPr bwMode="auto">
          <a:xfrm rot="5400013">
            <a:off x="1670050" y="3171825"/>
            <a:ext cx="4241800" cy="57150"/>
          </a:xfrm>
          <a:prstGeom prst="rect">
            <a:avLst/>
          </a:prstGeom>
          <a:solidFill>
            <a:srgbClr val="000000"/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nl-NL" alt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061DD99C-905E-1459-94CA-92C087C185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it-IT" altLang="it-IT">
              <a:latin typeface="Avenir Next LT Pro" panose="020F0502020204030204" pitchFamily="34" charset="0"/>
            </a:endParaRP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BA1FB624-D6F1-F16C-2B6B-BDA7DC2F92A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Cycling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Comics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Gourmet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Soccer </a:t>
            </a:r>
          </a:p>
          <a:p>
            <a:pPr eaLnBrk="1"/>
            <a:endParaRPr lang="nl-NL" altLang="it-IT">
              <a:latin typeface="Avenir Next LT Pro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154">
            <a:extLst>
              <a:ext uri="{FF2B5EF4-FFF2-40B4-BE49-F238E27FC236}">
                <a16:creationId xmlns:a16="http://schemas.microsoft.com/office/drawing/2014/main" id="{66BB75D0-7190-4970-5A4D-9100417B40B4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8435" name="Freeform: Shape 5156">
            <a:extLst>
              <a:ext uri="{FF2B5EF4-FFF2-40B4-BE49-F238E27FC236}">
                <a16:creationId xmlns:a16="http://schemas.microsoft.com/office/drawing/2014/main" id="{10A07EFD-43E3-A6DC-699E-52867C6D7CAE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8436" name="Titel 1">
            <a:extLst>
              <a:ext uri="{FF2B5EF4-FFF2-40B4-BE49-F238E27FC236}">
                <a16:creationId xmlns:a16="http://schemas.microsoft.com/office/drawing/2014/main" id="{878DD987-EBE7-4B42-882F-A6262E6A315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232025" y="633413"/>
            <a:ext cx="3863975" cy="1314450"/>
          </a:xfrm>
        </p:spPr>
        <p:txBody>
          <a:bodyPr anchor="b"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Sights </a:t>
            </a:r>
          </a:p>
        </p:txBody>
      </p:sp>
      <p:sp>
        <p:nvSpPr>
          <p:cNvPr id="18437" name="Freeform: Shape 5158">
            <a:extLst>
              <a:ext uri="{FF2B5EF4-FFF2-40B4-BE49-F238E27FC236}">
                <a16:creationId xmlns:a16="http://schemas.microsoft.com/office/drawing/2014/main" id="{3D3F723D-83E7-4068-4B1C-5D0F99AE0486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292100"/>
            <a:ext cx="1862138" cy="277813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7960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281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8438" name="Freeform: Shape 5160">
            <a:extLst>
              <a:ext uri="{FF2B5EF4-FFF2-40B4-BE49-F238E27FC236}">
                <a16:creationId xmlns:a16="http://schemas.microsoft.com/office/drawing/2014/main" id="{CE751CD9-770F-8D9D-7C68-4A6D73CD7080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731838"/>
            <a:ext cx="1862138" cy="277812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8205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473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8439" name="Tijdelijke aanduiding voor inhoud 2">
            <a:extLst>
              <a:ext uri="{FF2B5EF4-FFF2-40B4-BE49-F238E27FC236}">
                <a16:creationId xmlns:a16="http://schemas.microsoft.com/office/drawing/2014/main" id="{040413DC-6BB5-E9A3-4826-BEF2596E73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232025" y="2125663"/>
            <a:ext cx="4506913" cy="4044950"/>
          </a:xfrm>
        </p:spPr>
        <p:txBody>
          <a:bodyPr/>
          <a:lstStyle/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Atomium 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Manneken-Pis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Central Station Antwerp 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Mini Europa 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Antwerp port  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Royal Palace </a:t>
            </a:r>
          </a:p>
          <a:p>
            <a:pPr eaLnBrk="1">
              <a:lnSpc>
                <a:spcPct val="100000"/>
              </a:lnSpc>
            </a:pPr>
            <a:r>
              <a:rPr lang="nl-NL" altLang="it-IT" sz="2600">
                <a:latin typeface="Avenir Next LT Pro" panose="020F0502020204030204" pitchFamily="34" charset="0"/>
              </a:rPr>
              <a:t>Chocolate Nation </a:t>
            </a:r>
          </a:p>
          <a:p>
            <a:pPr eaLnBrk="1">
              <a:lnSpc>
                <a:spcPct val="100000"/>
              </a:lnSpc>
            </a:pPr>
            <a:endParaRPr lang="nl-NL" altLang="it-IT" sz="2600">
              <a:latin typeface="Avenir Next LT Pro" panose="020F0502020204030204" pitchFamily="34" charset="0"/>
            </a:endParaRPr>
          </a:p>
        </p:txBody>
      </p:sp>
      <p:sp>
        <p:nvSpPr>
          <p:cNvPr id="18440" name="Freeform: Shape 5162">
            <a:extLst>
              <a:ext uri="{FF2B5EF4-FFF2-40B4-BE49-F238E27FC236}">
                <a16:creationId xmlns:a16="http://schemas.microsoft.com/office/drawing/2014/main" id="{3F649272-5908-CC82-F913-31880F05EA5A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21C46B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pic>
        <p:nvPicPr>
          <p:cNvPr id="18441" name="Picture 4" descr="Manneken Pis Front transparent PNG - StickPNG">
            <a:extLst>
              <a:ext uri="{FF2B5EF4-FFF2-40B4-BE49-F238E27FC236}">
                <a16:creationId xmlns:a16="http://schemas.microsoft.com/office/drawing/2014/main" id="{D1A53C5B-F961-2B7C-9C8B-2EB64D98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>
            <a:fillRect/>
          </a:stretch>
        </p:blipFill>
        <p:spPr bwMode="auto">
          <a:xfrm>
            <a:off x="6423025" y="930275"/>
            <a:ext cx="25193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 descr="Mini-Europa in Brussel bezoeken? Info, tips &amp; tickets">
            <a:extLst>
              <a:ext uri="{FF2B5EF4-FFF2-40B4-BE49-F238E27FC236}">
                <a16:creationId xmlns:a16="http://schemas.microsoft.com/office/drawing/2014/main" id="{7963A585-5711-A49E-8594-8EF9A405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7620"/>
          <a:stretch>
            <a:fillRect/>
          </a:stretch>
        </p:blipFill>
        <p:spPr bwMode="auto">
          <a:xfrm>
            <a:off x="9024938" y="4953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Freeform: Shape 5164">
            <a:extLst>
              <a:ext uri="{FF2B5EF4-FFF2-40B4-BE49-F238E27FC236}">
                <a16:creationId xmlns:a16="http://schemas.microsoft.com/office/drawing/2014/main" id="{D4D46FFE-FA1E-6544-D6B3-211129624AD2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0050463" y="4803775"/>
            <a:ext cx="2141537" cy="2054225"/>
          </a:xfrm>
          <a:custGeom>
            <a:avLst/>
            <a:gdLst>
              <a:gd name="T0" fmla="*/ 1070410 w 3432581"/>
              <a:gd name="T1" fmla="*/ 0 h 3293393"/>
              <a:gd name="T2" fmla="*/ 2140820 w 3432581"/>
              <a:gd name="T3" fmla="*/ 1027008 h 3293393"/>
              <a:gd name="T4" fmla="*/ 1070410 w 3432581"/>
              <a:gd name="T5" fmla="*/ 2054016 h 3293393"/>
              <a:gd name="T6" fmla="*/ 0 w 3432581"/>
              <a:gd name="T7" fmla="*/ 1027008 h 3293393"/>
              <a:gd name="T8" fmla="*/ 1542943 w 3432581"/>
              <a:gd name="T9" fmla="*/ 0 h 3293393"/>
              <a:gd name="T10" fmla="*/ 2001766 w 3432581"/>
              <a:gd name="T11" fmla="*/ 69368 h 3293393"/>
              <a:gd name="T12" fmla="*/ 2140820 w 3432581"/>
              <a:gd name="T13" fmla="*/ 120263 h 3293393"/>
              <a:gd name="T14" fmla="*/ 2140820 w 3432581"/>
              <a:gd name="T15" fmla="*/ 2054016 h 3293393"/>
              <a:gd name="T16" fmla="*/ 88490 w 3432581"/>
              <a:gd name="T17" fmla="*/ 2054016 h 3293393"/>
              <a:gd name="T18" fmla="*/ 69368 w 3432581"/>
              <a:gd name="T19" fmla="*/ 2001771 h 3293393"/>
              <a:gd name="T20" fmla="*/ 0 w 3432581"/>
              <a:gd name="T21" fmla="*/ 1542946 h 3293393"/>
              <a:gd name="T22" fmla="*/ 1542943 w 3432581"/>
              <a:gd name="T23" fmla="*/ 0 h 329339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32581"/>
              <a:gd name="T37" fmla="*/ 0 h 3293393"/>
              <a:gd name="T38" fmla="*/ 3432581 w 3432581"/>
              <a:gd name="T39" fmla="*/ 3293393 h 32933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8444" name="Freeform: Shape 5166">
            <a:extLst>
              <a:ext uri="{FF2B5EF4-FFF2-40B4-BE49-F238E27FC236}">
                <a16:creationId xmlns:a16="http://schemas.microsoft.com/office/drawing/2014/main" id="{91DA2145-46A4-7138-8845-4CB681347C1A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0050463" y="4803775"/>
            <a:ext cx="2141537" cy="2054225"/>
          </a:xfrm>
          <a:custGeom>
            <a:avLst/>
            <a:gdLst>
              <a:gd name="T0" fmla="*/ 1070410 w 3432581"/>
              <a:gd name="T1" fmla="*/ 0 h 3293393"/>
              <a:gd name="T2" fmla="*/ 2140820 w 3432581"/>
              <a:gd name="T3" fmla="*/ 1027008 h 3293393"/>
              <a:gd name="T4" fmla="*/ 1070410 w 3432581"/>
              <a:gd name="T5" fmla="*/ 2054016 h 3293393"/>
              <a:gd name="T6" fmla="*/ 0 w 3432581"/>
              <a:gd name="T7" fmla="*/ 1027008 h 3293393"/>
              <a:gd name="T8" fmla="*/ 1542943 w 3432581"/>
              <a:gd name="T9" fmla="*/ 0 h 3293393"/>
              <a:gd name="T10" fmla="*/ 2001766 w 3432581"/>
              <a:gd name="T11" fmla="*/ 69368 h 3293393"/>
              <a:gd name="T12" fmla="*/ 2140820 w 3432581"/>
              <a:gd name="T13" fmla="*/ 120263 h 3293393"/>
              <a:gd name="T14" fmla="*/ 2140820 w 3432581"/>
              <a:gd name="T15" fmla="*/ 2054016 h 3293393"/>
              <a:gd name="T16" fmla="*/ 88490 w 3432581"/>
              <a:gd name="T17" fmla="*/ 2054016 h 3293393"/>
              <a:gd name="T18" fmla="*/ 69368 w 3432581"/>
              <a:gd name="T19" fmla="*/ 2001771 h 3293393"/>
              <a:gd name="T20" fmla="*/ 0 w 3432581"/>
              <a:gd name="T21" fmla="*/ 1542946 h 3293393"/>
              <a:gd name="T22" fmla="*/ 1542943 w 3432581"/>
              <a:gd name="T23" fmla="*/ 0 h 329339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32581"/>
              <a:gd name="T37" fmla="*/ 0 h 3293393"/>
              <a:gd name="T38" fmla="*/ 3432581 w 3432581"/>
              <a:gd name="T39" fmla="*/ 3293393 h 32933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80B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grpSp>
        <p:nvGrpSpPr>
          <p:cNvPr id="18445" name="Graphic 185">
            <a:extLst>
              <a:ext uri="{FF2B5EF4-FFF2-40B4-BE49-F238E27FC236}">
                <a16:creationId xmlns:a16="http://schemas.microsoft.com/office/drawing/2014/main" id="{EB39E0AD-15C3-B4CB-A18B-398898B963DD}"/>
              </a:ext>
            </a:extLst>
          </p:cNvPr>
          <p:cNvGrpSpPr>
            <a:grpSpLocks/>
          </p:cNvGrpSpPr>
          <p:nvPr/>
        </p:nvGrpSpPr>
        <p:grpSpPr bwMode="auto">
          <a:xfrm>
            <a:off x="10299700" y="5986463"/>
            <a:ext cx="1054100" cy="469900"/>
            <a:chOff x="10299344" y="5987061"/>
            <a:chExt cx="1054467" cy="469690"/>
          </a:xfrm>
        </p:grpSpPr>
        <p:sp>
          <p:nvSpPr>
            <p:cNvPr id="18447" name="Freeform: Shape 5169">
              <a:extLst>
                <a:ext uri="{FF2B5EF4-FFF2-40B4-BE49-F238E27FC236}">
                  <a16:creationId xmlns:a16="http://schemas.microsoft.com/office/drawing/2014/main" id="{C6AD1772-083F-2701-3C20-44D2A6B5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344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8448" name="Freeform: Shape 5170">
              <a:extLst>
                <a:ext uri="{FF2B5EF4-FFF2-40B4-BE49-F238E27FC236}">
                  <a16:creationId xmlns:a16="http://schemas.microsoft.com/office/drawing/2014/main" id="{DD0C18EE-A8DD-DF30-3878-30F89050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141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362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765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8449" name="Freeform: Shape 5171">
              <a:extLst>
                <a:ext uri="{FF2B5EF4-FFF2-40B4-BE49-F238E27FC236}">
                  <a16:creationId xmlns:a16="http://schemas.microsoft.com/office/drawing/2014/main" id="{BD04C1CB-84C3-B092-F54D-D963D7C7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46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8450" name="Freeform: Shape 5172">
              <a:extLst>
                <a:ext uri="{FF2B5EF4-FFF2-40B4-BE49-F238E27FC236}">
                  <a16:creationId xmlns:a16="http://schemas.microsoft.com/office/drawing/2014/main" id="{15ED2CB9-A596-9601-BEF2-05585FCF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3743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8451" name="Freeform: Shape 5173">
              <a:extLst>
                <a:ext uri="{FF2B5EF4-FFF2-40B4-BE49-F238E27FC236}">
                  <a16:creationId xmlns:a16="http://schemas.microsoft.com/office/drawing/2014/main" id="{AC53DC5B-D234-26BC-C7EA-29D3584B5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540" y="5987061"/>
              <a:ext cx="355271" cy="469690"/>
            </a:xfrm>
            <a:custGeom>
              <a:avLst/>
              <a:gdLst>
                <a:gd name="T0" fmla="*/ 177636 w 202882"/>
                <a:gd name="T1" fmla="*/ 0 h 268223"/>
                <a:gd name="T2" fmla="*/ 355271 w 202882"/>
                <a:gd name="T3" fmla="*/ 234845 h 268223"/>
                <a:gd name="T4" fmla="*/ 177636 w 202882"/>
                <a:gd name="T5" fmla="*/ 469690 h 268223"/>
                <a:gd name="T6" fmla="*/ 0 w 202882"/>
                <a:gd name="T7" fmla="*/ 234845 h 268223"/>
                <a:gd name="T8" fmla="*/ 36194 w 202882"/>
                <a:gd name="T9" fmla="*/ 469692 h 268223"/>
                <a:gd name="T10" fmla="*/ 0 w 202882"/>
                <a:gd name="T11" fmla="*/ 469692 h 268223"/>
                <a:gd name="T12" fmla="*/ 318911 w 202882"/>
                <a:gd name="T13" fmla="*/ 0 h 268223"/>
                <a:gd name="T14" fmla="*/ 355273 w 202882"/>
                <a:gd name="T15" fmla="*/ 0 h 26822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882"/>
                <a:gd name="T25" fmla="*/ 0 h 268223"/>
                <a:gd name="T26" fmla="*/ 202882 w 202882"/>
                <a:gd name="T27" fmla="*/ 268223 h 2682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lnTo>
                    <a:pt x="20669" y="268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pic>
        <p:nvPicPr>
          <p:cNvPr id="18446" name="Picture 2" descr="Monopoly Brussel – Bestel nu">
            <a:extLst>
              <a:ext uri="{FF2B5EF4-FFF2-40B4-BE49-F238E27FC236}">
                <a16:creationId xmlns:a16="http://schemas.microsoft.com/office/drawing/2014/main" id="{62F022AE-87F3-1417-06B7-83F4A57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14688"/>
            <a:ext cx="3452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217">
            <a:extLst>
              <a:ext uri="{FF2B5EF4-FFF2-40B4-BE49-F238E27FC236}">
                <a16:creationId xmlns:a16="http://schemas.microsoft.com/office/drawing/2014/main" id="{BDDEE7C7-37AF-A48C-3AEA-4888C4C8A3CB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19459" name="Freeform: Shape 6219">
            <a:extLst>
              <a:ext uri="{FF2B5EF4-FFF2-40B4-BE49-F238E27FC236}">
                <a16:creationId xmlns:a16="http://schemas.microsoft.com/office/drawing/2014/main" id="{9361FC79-A262-2232-AEB5-26AB41BA0391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0" name="Titel 1">
            <a:extLst>
              <a:ext uri="{FF2B5EF4-FFF2-40B4-BE49-F238E27FC236}">
                <a16:creationId xmlns:a16="http://schemas.microsoft.com/office/drawing/2014/main" id="{7A1BB9A1-9372-49BE-53BF-4467E5A42A5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136775" y="1009650"/>
            <a:ext cx="3813175" cy="1316038"/>
          </a:xfrm>
        </p:spPr>
        <p:txBody>
          <a:bodyPr anchor="b"/>
          <a:lstStyle/>
          <a:p>
            <a:pPr eaLnBrk="1"/>
            <a:r>
              <a:rPr lang="nl-NL" altLang="it-IT" sz="3700">
                <a:latin typeface="Avenir Next LT Pro" panose="020F0502020204030204" pitchFamily="34" charset="0"/>
              </a:rPr>
              <a:t>Famous Belgian people </a:t>
            </a:r>
          </a:p>
        </p:txBody>
      </p:sp>
      <p:sp>
        <p:nvSpPr>
          <p:cNvPr id="19461" name="Freeform: Shape 6221">
            <a:extLst>
              <a:ext uri="{FF2B5EF4-FFF2-40B4-BE49-F238E27FC236}">
                <a16:creationId xmlns:a16="http://schemas.microsoft.com/office/drawing/2014/main" id="{5CA64487-E827-81A2-C2EF-C2B0868266A6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292100"/>
            <a:ext cx="1862138" cy="277813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7960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281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9462" name="Freeform: Shape 6223">
            <a:extLst>
              <a:ext uri="{FF2B5EF4-FFF2-40B4-BE49-F238E27FC236}">
                <a16:creationId xmlns:a16="http://schemas.microsoft.com/office/drawing/2014/main" id="{BD06AE55-1D37-5AA1-8303-1275EBA2A5B5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731838"/>
            <a:ext cx="1862138" cy="277812"/>
          </a:xfrm>
          <a:custGeom>
            <a:avLst/>
            <a:gdLst>
              <a:gd name="T0" fmla="*/ 930928 w 1861854"/>
              <a:gd name="T1" fmla="*/ 0 h 277779"/>
              <a:gd name="T2" fmla="*/ 1861855 w 1861854"/>
              <a:gd name="T3" fmla="*/ 138888 h 277779"/>
              <a:gd name="T4" fmla="*/ 930928 w 1861854"/>
              <a:gd name="T5" fmla="*/ 277776 h 277779"/>
              <a:gd name="T6" fmla="*/ 0 w 1861854"/>
              <a:gd name="T7" fmla="*/ 138888 h 277779"/>
              <a:gd name="T8" fmla="*/ 180458 w 1861854"/>
              <a:gd name="T9" fmla="*/ 0 h 277779"/>
              <a:gd name="T10" fmla="*/ 419222 w 1861854"/>
              <a:gd name="T11" fmla="*/ 238758 h 277779"/>
              <a:gd name="T12" fmla="*/ 657984 w 1861854"/>
              <a:gd name="T13" fmla="*/ 0 h 277779"/>
              <a:gd name="T14" fmla="*/ 896745 w 1861854"/>
              <a:gd name="T15" fmla="*/ 238758 h 277779"/>
              <a:gd name="T16" fmla="*/ 1135755 w 1861854"/>
              <a:gd name="T17" fmla="*/ 0 h 277779"/>
              <a:gd name="T18" fmla="*/ 1374517 w 1861854"/>
              <a:gd name="T19" fmla="*/ 238758 h 277779"/>
              <a:gd name="T20" fmla="*/ 1613278 w 1861854"/>
              <a:gd name="T21" fmla="*/ 0 h 277779"/>
              <a:gd name="T22" fmla="*/ 1861855 w 1861854"/>
              <a:gd name="T23" fmla="*/ 248574 h 277779"/>
              <a:gd name="T24" fmla="*/ 1842471 w 1861854"/>
              <a:gd name="T25" fmla="*/ 268205 h 277779"/>
              <a:gd name="T26" fmla="*/ 1613278 w 1861854"/>
              <a:gd name="T27" fmla="*/ 39017 h 277779"/>
              <a:gd name="T28" fmla="*/ 1374517 w 1861854"/>
              <a:gd name="T29" fmla="*/ 277776 h 277779"/>
              <a:gd name="T30" fmla="*/ 1135755 w 1861854"/>
              <a:gd name="T31" fmla="*/ 39017 h 277779"/>
              <a:gd name="T32" fmla="*/ 896745 w 1861854"/>
              <a:gd name="T33" fmla="*/ 277776 h 277779"/>
              <a:gd name="T34" fmla="*/ 657984 w 1861854"/>
              <a:gd name="T35" fmla="*/ 39017 h 277779"/>
              <a:gd name="T36" fmla="*/ 419222 w 1861854"/>
              <a:gd name="T37" fmla="*/ 277776 h 277779"/>
              <a:gd name="T38" fmla="*/ 180458 w 1861854"/>
              <a:gd name="T39" fmla="*/ 39017 h 277779"/>
              <a:gd name="T40" fmla="*/ 0 w 1861854"/>
              <a:gd name="T41" fmla="*/ 219473 h 277779"/>
              <a:gd name="T42" fmla="*/ 0 w 1861854"/>
              <a:gd name="T43" fmla="*/ 180456 h 277779"/>
              <a:gd name="T44" fmla="*/ 17694720 60000 65536"/>
              <a:gd name="T45" fmla="*/ 0 60000 65536"/>
              <a:gd name="T46" fmla="*/ 5898240 60000 65536"/>
              <a:gd name="T47" fmla="*/ 1179648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1854"/>
              <a:gd name="T67" fmla="*/ 0 h 277779"/>
              <a:gd name="T68" fmla="*/ 1861854 w 1861854"/>
              <a:gd name="T69" fmla="*/ 277779 h 277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lnTo>
                  <a:pt x="180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19463" name="Freeform: Shape 6225">
            <a:extLst>
              <a:ext uri="{FF2B5EF4-FFF2-40B4-BE49-F238E27FC236}">
                <a16:creationId xmlns:a16="http://schemas.microsoft.com/office/drawing/2014/main" id="{EE3F0FF1-7DF9-36A0-A8B8-B00EA7A749CF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2232025" cy="2362200"/>
          </a:xfrm>
          <a:custGeom>
            <a:avLst/>
            <a:gdLst>
              <a:gd name="T0" fmla="*/ 1116126 w 3871489"/>
              <a:gd name="T1" fmla="*/ 0 h 4096327"/>
              <a:gd name="T2" fmla="*/ 2232251 w 3871489"/>
              <a:gd name="T3" fmla="*/ 1180943 h 4096327"/>
              <a:gd name="T4" fmla="*/ 1116126 w 3871489"/>
              <a:gd name="T5" fmla="*/ 2361886 h 4096327"/>
              <a:gd name="T6" fmla="*/ 0 w 3871489"/>
              <a:gd name="T7" fmla="*/ 1180943 h 4096327"/>
              <a:gd name="T8" fmla="*/ 1321702 w 3871489"/>
              <a:gd name="T9" fmla="*/ 0 h 4096327"/>
              <a:gd name="T10" fmla="*/ 2018582 w 3871489"/>
              <a:gd name="T11" fmla="*/ 0 h 4096327"/>
              <a:gd name="T12" fmla="*/ 2042404 w 3871489"/>
              <a:gd name="T13" fmla="*/ 39211 h 4096327"/>
              <a:gd name="T14" fmla="*/ 2232251 w 3871489"/>
              <a:gd name="T15" fmla="*/ 788956 h 4096327"/>
              <a:gd name="T16" fmla="*/ 659319 w 3871489"/>
              <a:gd name="T17" fmla="*/ 2361886 h 4096327"/>
              <a:gd name="T18" fmla="*/ 47069 w 3871489"/>
              <a:gd name="T19" fmla="*/ 2238276 h 4096327"/>
              <a:gd name="T20" fmla="*/ 0 w 3871489"/>
              <a:gd name="T21" fmla="*/ 2215601 h 4096327"/>
              <a:gd name="T22" fmla="*/ 0 w 3871489"/>
              <a:gd name="T23" fmla="*/ 1580697 h 4096327"/>
              <a:gd name="T24" fmla="*/ 3814 w 3871489"/>
              <a:gd name="T25" fmla="*/ 1584163 h 4096327"/>
              <a:gd name="T26" fmla="*/ 659319 w 3871489"/>
              <a:gd name="T27" fmla="*/ 1819507 h 4096327"/>
              <a:gd name="T28" fmla="*/ 1689872 w 3871489"/>
              <a:gd name="T29" fmla="*/ 788956 h 4096327"/>
              <a:gd name="T30" fmla="*/ 1388011 w 3871489"/>
              <a:gd name="T31" fmla="*/ 60267 h 4096327"/>
              <a:gd name="T32" fmla="*/ 17694720 60000 65536"/>
              <a:gd name="T33" fmla="*/ 0 60000 65536"/>
              <a:gd name="T34" fmla="*/ 5898240 60000 65536"/>
              <a:gd name="T35" fmla="*/ 1179648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1489"/>
              <a:gd name="T49" fmla="*/ 0 h 4096327"/>
              <a:gd name="T50" fmla="*/ 3871489 w 3871489"/>
              <a:gd name="T51" fmla="*/ 4096327 h 40963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lnTo>
                  <a:pt x="2292284" y="0"/>
                </a:lnTo>
                <a:close/>
              </a:path>
            </a:pathLst>
          </a:custGeom>
          <a:solidFill>
            <a:srgbClr val="21C46B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pic>
        <p:nvPicPr>
          <p:cNvPr id="19464" name="Picture 4" descr="Transfervrije Mertens kiest na vertrek bij Napoli voor Galatasaray |  Voetbal | NU.nl">
            <a:extLst>
              <a:ext uri="{FF2B5EF4-FFF2-40B4-BE49-F238E27FC236}">
                <a16:creationId xmlns:a16="http://schemas.microsoft.com/office/drawing/2014/main" id="{9073C17E-BEC7-19CB-6E4F-72716640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15706" b="-5"/>
          <a:stretch>
            <a:fillRect/>
          </a:stretch>
        </p:blipFill>
        <p:spPr bwMode="auto">
          <a:xfrm>
            <a:off x="7351713" y="223838"/>
            <a:ext cx="20145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ijdelijke aanduiding voor inhoud 2">
            <a:extLst>
              <a:ext uri="{FF2B5EF4-FFF2-40B4-BE49-F238E27FC236}">
                <a16:creationId xmlns:a16="http://schemas.microsoft.com/office/drawing/2014/main" id="{6D7BFEC8-E9FF-14E4-B03F-52C105B2A93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136775" y="2503488"/>
            <a:ext cx="3813175" cy="3852862"/>
          </a:xfrm>
        </p:spPr>
        <p:txBody>
          <a:bodyPr/>
          <a:lstStyle/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Romelu Lukaku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Dries Mertens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The Smurfs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Remco Evenepoel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Eddy Merckx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King Filip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Nina Derwael </a:t>
            </a:r>
          </a:p>
          <a:p>
            <a:pPr eaLnBrk="1">
              <a:lnSpc>
                <a:spcPct val="100000"/>
              </a:lnSpc>
            </a:pPr>
            <a:r>
              <a:rPr lang="nl-NL" altLang="it-IT" sz="2200">
                <a:latin typeface="Avenir Next LT Pro" panose="020F0502020204030204" pitchFamily="34" charset="0"/>
              </a:rPr>
              <a:t>Gert Verhulst </a:t>
            </a:r>
          </a:p>
          <a:p>
            <a:pPr eaLnBrk="1">
              <a:lnSpc>
                <a:spcPct val="100000"/>
              </a:lnSpc>
            </a:pPr>
            <a:endParaRPr lang="nl-NL" altLang="it-IT" sz="2200">
              <a:latin typeface="Avenir Next LT Pro" panose="020F0502020204030204" pitchFamily="34" charset="0"/>
            </a:endParaRPr>
          </a:p>
          <a:p>
            <a:pPr eaLnBrk="1">
              <a:lnSpc>
                <a:spcPct val="100000"/>
              </a:lnSpc>
            </a:pPr>
            <a:endParaRPr lang="nl-NL" altLang="it-IT" sz="2200">
              <a:latin typeface="Avenir Next LT Pro" panose="020F0502020204030204" pitchFamily="34" charset="0"/>
            </a:endParaRPr>
          </a:p>
        </p:txBody>
      </p:sp>
      <p:sp>
        <p:nvSpPr>
          <p:cNvPr id="19466" name="Freeform: Shape 6227">
            <a:extLst>
              <a:ext uri="{FF2B5EF4-FFF2-40B4-BE49-F238E27FC236}">
                <a16:creationId xmlns:a16="http://schemas.microsoft.com/office/drawing/2014/main" id="{D563A20D-FF2B-2E0D-3133-BD22A638EEDD}"/>
              </a:ext>
            </a:extLst>
          </p:cNvPr>
          <p:cNvSpPr>
            <a:spLocks noMove="1" noResize="1"/>
          </p:cNvSpPr>
          <p:nvPr/>
        </p:nvSpPr>
        <p:spPr bwMode="auto">
          <a:xfrm>
            <a:off x="8759825" y="3563938"/>
            <a:ext cx="3432175" cy="3294062"/>
          </a:xfrm>
          <a:custGeom>
            <a:avLst/>
            <a:gdLst>
              <a:gd name="T0" fmla="*/ 1716292 w 3432581"/>
              <a:gd name="T1" fmla="*/ 0 h 3293393"/>
              <a:gd name="T2" fmla="*/ 3432584 w 3432581"/>
              <a:gd name="T3" fmla="*/ 1646697 h 3293393"/>
              <a:gd name="T4" fmla="*/ 1716292 w 3432581"/>
              <a:gd name="T5" fmla="*/ 3293394 h 3293393"/>
              <a:gd name="T6" fmla="*/ 0 w 3432581"/>
              <a:gd name="T7" fmla="*/ 1646697 h 3293393"/>
              <a:gd name="T8" fmla="*/ 2473949 w 3432581"/>
              <a:gd name="T9" fmla="*/ 0 h 3293393"/>
              <a:gd name="T10" fmla="*/ 3209626 w 3432581"/>
              <a:gd name="T11" fmla="*/ 111224 h 3293393"/>
              <a:gd name="T12" fmla="*/ 3432584 w 3432581"/>
              <a:gd name="T13" fmla="*/ 192828 h 3293393"/>
              <a:gd name="T14" fmla="*/ 3432584 w 3432581"/>
              <a:gd name="T15" fmla="*/ 3293394 h 3293393"/>
              <a:gd name="T16" fmla="*/ 141884 w 3432581"/>
              <a:gd name="T17" fmla="*/ 3293394 h 3293393"/>
              <a:gd name="T18" fmla="*/ 111224 w 3432581"/>
              <a:gd name="T19" fmla="*/ 3209624 h 3293393"/>
              <a:gd name="T20" fmla="*/ 0 w 3432581"/>
              <a:gd name="T21" fmla="*/ 2473948 h 3293393"/>
              <a:gd name="T22" fmla="*/ 2473949 w 3432581"/>
              <a:gd name="T23" fmla="*/ 0 h 329339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32581"/>
              <a:gd name="T37" fmla="*/ 0 h 3293393"/>
              <a:gd name="T38" fmla="*/ 3432581 w 3432581"/>
              <a:gd name="T39" fmla="*/ 3293393 h 32933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19467" name="Freeform: Shape 6229">
            <a:extLst>
              <a:ext uri="{FF2B5EF4-FFF2-40B4-BE49-F238E27FC236}">
                <a16:creationId xmlns:a16="http://schemas.microsoft.com/office/drawing/2014/main" id="{D8FCD0A5-029D-4563-A3AB-736D3D96C0F5}"/>
              </a:ext>
            </a:extLst>
          </p:cNvPr>
          <p:cNvSpPr>
            <a:spLocks noMove="1" noResize="1"/>
          </p:cNvSpPr>
          <p:nvPr/>
        </p:nvSpPr>
        <p:spPr bwMode="auto">
          <a:xfrm>
            <a:off x="8759825" y="3563938"/>
            <a:ext cx="3432175" cy="3294062"/>
          </a:xfrm>
          <a:custGeom>
            <a:avLst/>
            <a:gdLst>
              <a:gd name="T0" fmla="*/ 1716292 w 3432581"/>
              <a:gd name="T1" fmla="*/ 0 h 3293393"/>
              <a:gd name="T2" fmla="*/ 3432584 w 3432581"/>
              <a:gd name="T3" fmla="*/ 1646697 h 3293393"/>
              <a:gd name="T4" fmla="*/ 1716292 w 3432581"/>
              <a:gd name="T5" fmla="*/ 3293394 h 3293393"/>
              <a:gd name="T6" fmla="*/ 0 w 3432581"/>
              <a:gd name="T7" fmla="*/ 1646697 h 3293393"/>
              <a:gd name="T8" fmla="*/ 2473949 w 3432581"/>
              <a:gd name="T9" fmla="*/ 0 h 3293393"/>
              <a:gd name="T10" fmla="*/ 3209626 w 3432581"/>
              <a:gd name="T11" fmla="*/ 111224 h 3293393"/>
              <a:gd name="T12" fmla="*/ 3432584 w 3432581"/>
              <a:gd name="T13" fmla="*/ 192828 h 3293393"/>
              <a:gd name="T14" fmla="*/ 3432584 w 3432581"/>
              <a:gd name="T15" fmla="*/ 3293394 h 3293393"/>
              <a:gd name="T16" fmla="*/ 141884 w 3432581"/>
              <a:gd name="T17" fmla="*/ 3293394 h 3293393"/>
              <a:gd name="T18" fmla="*/ 111224 w 3432581"/>
              <a:gd name="T19" fmla="*/ 3209624 h 3293393"/>
              <a:gd name="T20" fmla="*/ 0 w 3432581"/>
              <a:gd name="T21" fmla="*/ 2473948 h 3293393"/>
              <a:gd name="T22" fmla="*/ 2473949 w 3432581"/>
              <a:gd name="T23" fmla="*/ 0 h 3293393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32581"/>
              <a:gd name="T37" fmla="*/ 0 h 3293393"/>
              <a:gd name="T38" fmla="*/ 3432581 w 3432581"/>
              <a:gd name="T39" fmla="*/ 3293393 h 32933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80B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it-IT"/>
          </a:p>
        </p:txBody>
      </p:sp>
      <p:pic>
        <p:nvPicPr>
          <p:cNvPr id="19468" name="Picture 8" descr="Remco Evenepoel - Wikipedia">
            <a:extLst>
              <a:ext uri="{FF2B5EF4-FFF2-40B4-BE49-F238E27FC236}">
                <a16:creationId xmlns:a16="http://schemas.microsoft.com/office/drawing/2014/main" id="{81D23900-7CF7-57F1-78DB-E692237C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5" b="20442"/>
          <a:stretch>
            <a:fillRect/>
          </a:stretch>
        </p:blipFill>
        <p:spPr bwMode="auto">
          <a:xfrm>
            <a:off x="9513888" y="1663700"/>
            <a:ext cx="2528887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6" descr="The Smurfs - Rotten Tomatoes">
            <a:extLst>
              <a:ext uri="{FF2B5EF4-FFF2-40B4-BE49-F238E27FC236}">
                <a16:creationId xmlns:a16="http://schemas.microsoft.com/office/drawing/2014/main" id="{952AF046-E7A4-5C48-C37E-2501B9BC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17084"/>
          <a:stretch>
            <a:fillRect/>
          </a:stretch>
        </p:blipFill>
        <p:spPr bwMode="auto">
          <a:xfrm>
            <a:off x="7681913" y="4329113"/>
            <a:ext cx="3454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" descr="Koning Filip - Blauw Bloed">
            <a:extLst>
              <a:ext uri="{FF2B5EF4-FFF2-40B4-BE49-F238E27FC236}">
                <a16:creationId xmlns:a16="http://schemas.microsoft.com/office/drawing/2014/main" id="{2670CC32-40A4-381F-843E-05FBF6DF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054225"/>
            <a:ext cx="36798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>
            <a:extLst>
              <a:ext uri="{FF2B5EF4-FFF2-40B4-BE49-F238E27FC236}">
                <a16:creationId xmlns:a16="http://schemas.microsoft.com/office/drawing/2014/main" id="{C2AD2F6F-71C6-522B-97FF-43EC0F42DBF4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F0502020204030204" pitchFamily="34" charset="0"/>
            </a:endParaRPr>
          </a:p>
        </p:txBody>
      </p:sp>
      <p:sp>
        <p:nvSpPr>
          <p:cNvPr id="20483" name="Titel 1">
            <a:extLst>
              <a:ext uri="{FF2B5EF4-FFF2-40B4-BE49-F238E27FC236}">
                <a16:creationId xmlns:a16="http://schemas.microsoft.com/office/drawing/2014/main" id="{2DAFC7A4-754B-A034-F9D9-2C52E14009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5956300" y="396875"/>
            <a:ext cx="5218113" cy="1158875"/>
          </a:xfrm>
        </p:spPr>
        <p:txBody>
          <a:bodyPr anchor="b"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Population </a:t>
            </a:r>
          </a:p>
        </p:txBody>
      </p:sp>
      <p:grpSp>
        <p:nvGrpSpPr>
          <p:cNvPr id="20484" name="Graphic 38">
            <a:extLst>
              <a:ext uri="{FF2B5EF4-FFF2-40B4-BE49-F238E27FC236}">
                <a16:creationId xmlns:a16="http://schemas.microsoft.com/office/drawing/2014/main" id="{155A7B4E-FD09-18C9-B2B9-4983D7766F5C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976313"/>
            <a:ext cx="1909762" cy="709612"/>
            <a:chOff x="496583" y="975545"/>
            <a:chExt cx="1910254" cy="709665"/>
          </a:xfrm>
        </p:grpSpPr>
        <p:sp>
          <p:nvSpPr>
            <p:cNvPr id="20503" name="Freeform: Shape 17">
              <a:extLst>
                <a:ext uri="{FF2B5EF4-FFF2-40B4-BE49-F238E27FC236}">
                  <a16:creationId xmlns:a16="http://schemas.microsoft.com/office/drawing/2014/main" id="{01360425-0CEA-7322-726D-4B639D92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83" y="975545"/>
              <a:ext cx="1910254" cy="274630"/>
            </a:xfrm>
            <a:custGeom>
              <a:avLst/>
              <a:gdLst>
                <a:gd name="T0" fmla="*/ 955127 w 1990951"/>
                <a:gd name="T1" fmla="*/ 0 h 286230"/>
                <a:gd name="T2" fmla="*/ 1910254 w 1990951"/>
                <a:gd name="T3" fmla="*/ 137315 h 286230"/>
                <a:gd name="T4" fmla="*/ 955127 w 1990951"/>
                <a:gd name="T5" fmla="*/ 274630 h 286230"/>
                <a:gd name="T6" fmla="*/ 0 w 1990951"/>
                <a:gd name="T7" fmla="*/ 137315 h 286230"/>
                <a:gd name="T8" fmla="*/ 1429045 w 1990951"/>
                <a:gd name="T9" fmla="*/ 274631 h 286230"/>
                <a:gd name="T10" fmla="*/ 1193302 w 1990951"/>
                <a:gd name="T11" fmla="*/ 38886 h 286230"/>
                <a:gd name="T12" fmla="*/ 955127 w 1990951"/>
                <a:gd name="T13" fmla="*/ 274631 h 286230"/>
                <a:gd name="T14" fmla="*/ 719383 w 1990951"/>
                <a:gd name="T15" fmla="*/ 38886 h 286230"/>
                <a:gd name="T16" fmla="*/ 483640 w 1990951"/>
                <a:gd name="T17" fmla="*/ 274631 h 286230"/>
                <a:gd name="T18" fmla="*/ 245466 w 1990951"/>
                <a:gd name="T19" fmla="*/ 38886 h 286230"/>
                <a:gd name="T20" fmla="*/ 19443 w 1990951"/>
                <a:gd name="T21" fmla="*/ 264910 h 286230"/>
                <a:gd name="T22" fmla="*/ 0 w 1990951"/>
                <a:gd name="T23" fmla="*/ 245467 h 286230"/>
                <a:gd name="T24" fmla="*/ 245466 w 1990951"/>
                <a:gd name="T25" fmla="*/ 0 h 286230"/>
                <a:gd name="T26" fmla="*/ 483640 w 1990951"/>
                <a:gd name="T27" fmla="*/ 235745 h 286230"/>
                <a:gd name="T28" fmla="*/ 719383 w 1990951"/>
                <a:gd name="T29" fmla="*/ 0 h 286230"/>
                <a:gd name="T30" fmla="*/ 955127 w 1990951"/>
                <a:gd name="T31" fmla="*/ 235745 h 286230"/>
                <a:gd name="T32" fmla="*/ 1193302 w 1990951"/>
                <a:gd name="T33" fmla="*/ 0 h 286230"/>
                <a:gd name="T34" fmla="*/ 1429045 w 1990951"/>
                <a:gd name="T35" fmla="*/ 235745 h 286230"/>
                <a:gd name="T36" fmla="*/ 1664789 w 1990951"/>
                <a:gd name="T37" fmla="*/ 0 h 286230"/>
                <a:gd name="T38" fmla="*/ 1910255 w 1990951"/>
                <a:gd name="T39" fmla="*/ 245467 h 286230"/>
                <a:gd name="T40" fmla="*/ 1893243 w 1990951"/>
                <a:gd name="T41" fmla="*/ 264910 h 286230"/>
                <a:gd name="T42" fmla="*/ 1664789 w 1990951"/>
                <a:gd name="T43" fmla="*/ 38886 h 286230"/>
                <a:gd name="T44" fmla="*/ 17694720 60000 65536"/>
                <a:gd name="T45" fmla="*/ 0 60000 65536"/>
                <a:gd name="T46" fmla="*/ 5898240 60000 65536"/>
                <a:gd name="T47" fmla="*/ 1179648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0951"/>
                <a:gd name="T67" fmla="*/ 0 h 286230"/>
                <a:gd name="T68" fmla="*/ 1990951 w 1990951"/>
                <a:gd name="T69" fmla="*/ 286230 h 2862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lnTo>
                    <a:pt x="1489414" y="286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504" name="Freeform: Shape 18">
              <a:extLst>
                <a:ext uri="{FF2B5EF4-FFF2-40B4-BE49-F238E27FC236}">
                  <a16:creationId xmlns:a16="http://schemas.microsoft.com/office/drawing/2014/main" id="{CF78C238-C055-4824-83A4-C38F7C66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83" y="1410580"/>
              <a:ext cx="1910254" cy="274630"/>
            </a:xfrm>
            <a:custGeom>
              <a:avLst/>
              <a:gdLst>
                <a:gd name="T0" fmla="*/ 955127 w 1990951"/>
                <a:gd name="T1" fmla="*/ 0 h 286230"/>
                <a:gd name="T2" fmla="*/ 1910254 w 1990951"/>
                <a:gd name="T3" fmla="*/ 137315 h 286230"/>
                <a:gd name="T4" fmla="*/ 955127 w 1990951"/>
                <a:gd name="T5" fmla="*/ 274630 h 286230"/>
                <a:gd name="T6" fmla="*/ 0 w 1990951"/>
                <a:gd name="T7" fmla="*/ 137315 h 286230"/>
                <a:gd name="T8" fmla="*/ 1429045 w 1990951"/>
                <a:gd name="T9" fmla="*/ 274631 h 286230"/>
                <a:gd name="T10" fmla="*/ 1193302 w 1990951"/>
                <a:gd name="T11" fmla="*/ 38886 h 286230"/>
                <a:gd name="T12" fmla="*/ 955127 w 1990951"/>
                <a:gd name="T13" fmla="*/ 274631 h 286230"/>
                <a:gd name="T14" fmla="*/ 719383 w 1990951"/>
                <a:gd name="T15" fmla="*/ 38886 h 286230"/>
                <a:gd name="T16" fmla="*/ 483640 w 1990951"/>
                <a:gd name="T17" fmla="*/ 274631 h 286230"/>
                <a:gd name="T18" fmla="*/ 245466 w 1990951"/>
                <a:gd name="T19" fmla="*/ 38886 h 286230"/>
                <a:gd name="T20" fmla="*/ 19443 w 1990951"/>
                <a:gd name="T21" fmla="*/ 264910 h 286230"/>
                <a:gd name="T22" fmla="*/ 0 w 1990951"/>
                <a:gd name="T23" fmla="*/ 247897 h 286230"/>
                <a:gd name="T24" fmla="*/ 245466 w 1990951"/>
                <a:gd name="T25" fmla="*/ 0 h 286230"/>
                <a:gd name="T26" fmla="*/ 483640 w 1990951"/>
                <a:gd name="T27" fmla="*/ 238176 h 286230"/>
                <a:gd name="T28" fmla="*/ 719383 w 1990951"/>
                <a:gd name="T29" fmla="*/ 0 h 286230"/>
                <a:gd name="T30" fmla="*/ 955127 w 1990951"/>
                <a:gd name="T31" fmla="*/ 238176 h 286230"/>
                <a:gd name="T32" fmla="*/ 1193302 w 1990951"/>
                <a:gd name="T33" fmla="*/ 0 h 286230"/>
                <a:gd name="T34" fmla="*/ 1429045 w 1990951"/>
                <a:gd name="T35" fmla="*/ 238176 h 286230"/>
                <a:gd name="T36" fmla="*/ 1664789 w 1990951"/>
                <a:gd name="T37" fmla="*/ 0 h 286230"/>
                <a:gd name="T38" fmla="*/ 1910255 w 1990951"/>
                <a:gd name="T39" fmla="*/ 247897 h 286230"/>
                <a:gd name="T40" fmla="*/ 1893243 w 1990951"/>
                <a:gd name="T41" fmla="*/ 264910 h 286230"/>
                <a:gd name="T42" fmla="*/ 1664789 w 1990951"/>
                <a:gd name="T43" fmla="*/ 38886 h 286230"/>
                <a:gd name="T44" fmla="*/ 17694720 60000 65536"/>
                <a:gd name="T45" fmla="*/ 0 60000 65536"/>
                <a:gd name="T46" fmla="*/ 5898240 60000 65536"/>
                <a:gd name="T47" fmla="*/ 1179648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0951"/>
                <a:gd name="T67" fmla="*/ 0 h 286230"/>
                <a:gd name="T68" fmla="*/ 1990951 w 1990951"/>
                <a:gd name="T69" fmla="*/ 286230 h 2862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lnTo>
                    <a:pt x="1489414" y="286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20485" name="Oval 20">
            <a:extLst>
              <a:ext uri="{FF2B5EF4-FFF2-40B4-BE49-F238E27FC236}">
                <a16:creationId xmlns:a16="http://schemas.microsoft.com/office/drawing/2014/main" id="{1C7F51F8-0F18-26DF-732E-E28AC6D43690}"/>
              </a:ext>
            </a:extLst>
          </p:cNvPr>
          <p:cNvSpPr>
            <a:spLocks noMove="1" noResize="1"/>
          </p:cNvSpPr>
          <p:nvPr/>
        </p:nvSpPr>
        <p:spPr bwMode="auto">
          <a:xfrm>
            <a:off x="739775" y="4752975"/>
            <a:ext cx="365125" cy="363538"/>
          </a:xfrm>
          <a:custGeom>
            <a:avLst/>
            <a:gdLst>
              <a:gd name="T0" fmla="*/ 182510 w 365019"/>
              <a:gd name="T1" fmla="*/ 0 h 365019"/>
              <a:gd name="T2" fmla="*/ 365019 w 365019"/>
              <a:gd name="T3" fmla="*/ 182510 h 365019"/>
              <a:gd name="T4" fmla="*/ 182510 w 365019"/>
              <a:gd name="T5" fmla="*/ 365019 h 365019"/>
              <a:gd name="T6" fmla="*/ 0 w 365019"/>
              <a:gd name="T7" fmla="*/ 182510 h 365019"/>
              <a:gd name="T8" fmla="*/ 53456 w 365019"/>
              <a:gd name="T9" fmla="*/ 53456 h 365019"/>
              <a:gd name="T10" fmla="*/ 53456 w 365019"/>
              <a:gd name="T11" fmla="*/ 311563 h 365019"/>
              <a:gd name="T12" fmla="*/ 311563 w 365019"/>
              <a:gd name="T13" fmla="*/ 311563 h 365019"/>
              <a:gd name="T14" fmla="*/ 311563 w 365019"/>
              <a:gd name="T15" fmla="*/ 53456 h 36501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3456 w 365019"/>
              <a:gd name="T25" fmla="*/ 53456 h 365019"/>
              <a:gd name="T26" fmla="*/ 311563 w 365019"/>
              <a:gd name="T27" fmla="*/ 311563 h 3650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019" h="365019">
                <a:moveTo>
                  <a:pt x="0" y="182510"/>
                </a:moveTo>
                <a:lnTo>
                  <a:pt x="0" y="182510"/>
                </a:lnTo>
                <a:cubicBezTo>
                  <a:pt x="0" y="283307"/>
                  <a:pt x="81712" y="365020"/>
                  <a:pt x="182510" y="365020"/>
                </a:cubicBezTo>
                <a:cubicBezTo>
                  <a:pt x="283307" y="365020"/>
                  <a:pt x="365020" y="283307"/>
                  <a:pt x="365020" y="182510"/>
                </a:cubicBezTo>
                <a:cubicBezTo>
                  <a:pt x="365020" y="81712"/>
                  <a:pt x="283307" y="0"/>
                  <a:pt x="182510" y="0"/>
                </a:cubicBezTo>
                <a:cubicBezTo>
                  <a:pt x="81712" y="0"/>
                  <a:pt x="0" y="81712"/>
                  <a:pt x="0" y="182509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0486" name="Oval 22">
            <a:extLst>
              <a:ext uri="{FF2B5EF4-FFF2-40B4-BE49-F238E27FC236}">
                <a16:creationId xmlns:a16="http://schemas.microsoft.com/office/drawing/2014/main" id="{1B544E1A-A05B-637F-2CDB-877BB317A118}"/>
              </a:ext>
            </a:extLst>
          </p:cNvPr>
          <p:cNvSpPr>
            <a:spLocks noMove="1" noResize="1"/>
          </p:cNvSpPr>
          <p:nvPr/>
        </p:nvSpPr>
        <p:spPr bwMode="auto">
          <a:xfrm>
            <a:off x="739775" y="4752975"/>
            <a:ext cx="365125" cy="363538"/>
          </a:xfrm>
          <a:custGeom>
            <a:avLst/>
            <a:gdLst>
              <a:gd name="T0" fmla="*/ 182510 w 365019"/>
              <a:gd name="T1" fmla="*/ 0 h 365019"/>
              <a:gd name="T2" fmla="*/ 365019 w 365019"/>
              <a:gd name="T3" fmla="*/ 182510 h 365019"/>
              <a:gd name="T4" fmla="*/ 182510 w 365019"/>
              <a:gd name="T5" fmla="*/ 365019 h 365019"/>
              <a:gd name="T6" fmla="*/ 0 w 365019"/>
              <a:gd name="T7" fmla="*/ 182510 h 365019"/>
              <a:gd name="T8" fmla="*/ 53456 w 365019"/>
              <a:gd name="T9" fmla="*/ 53456 h 365019"/>
              <a:gd name="T10" fmla="*/ 53456 w 365019"/>
              <a:gd name="T11" fmla="*/ 311563 h 365019"/>
              <a:gd name="T12" fmla="*/ 311563 w 365019"/>
              <a:gd name="T13" fmla="*/ 311563 h 365019"/>
              <a:gd name="T14" fmla="*/ 311563 w 365019"/>
              <a:gd name="T15" fmla="*/ 53456 h 36501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3456 w 365019"/>
              <a:gd name="T25" fmla="*/ 53456 h 365019"/>
              <a:gd name="T26" fmla="*/ 311563 w 365019"/>
              <a:gd name="T27" fmla="*/ 311563 h 3650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019" h="365019">
                <a:moveTo>
                  <a:pt x="0" y="182510"/>
                </a:moveTo>
                <a:lnTo>
                  <a:pt x="0" y="182510"/>
                </a:lnTo>
                <a:cubicBezTo>
                  <a:pt x="0" y="283307"/>
                  <a:pt x="81712" y="365020"/>
                  <a:pt x="182510" y="365020"/>
                </a:cubicBezTo>
                <a:cubicBezTo>
                  <a:pt x="283307" y="365020"/>
                  <a:pt x="365020" y="283307"/>
                  <a:pt x="365020" y="182510"/>
                </a:cubicBezTo>
                <a:cubicBezTo>
                  <a:pt x="365020" y="81712"/>
                  <a:pt x="283307" y="0"/>
                  <a:pt x="182510" y="0"/>
                </a:cubicBezTo>
                <a:cubicBezTo>
                  <a:pt x="81712" y="0"/>
                  <a:pt x="0" y="81712"/>
                  <a:pt x="0" y="182509"/>
                </a:cubicBezTo>
                <a:close/>
              </a:path>
            </a:pathLst>
          </a:custGeom>
          <a:solidFill>
            <a:srgbClr val="FF80BD">
              <a:alpha val="20000"/>
            </a:srgbClr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grpSp>
        <p:nvGrpSpPr>
          <p:cNvPr id="20487" name="Graphic 4">
            <a:extLst>
              <a:ext uri="{FF2B5EF4-FFF2-40B4-BE49-F238E27FC236}">
                <a16:creationId xmlns:a16="http://schemas.microsoft.com/office/drawing/2014/main" id="{30FA2224-1C05-31B1-04C9-198936E498CB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4903788"/>
            <a:ext cx="974725" cy="974725"/>
            <a:chOff x="4109670" y="4903341"/>
            <a:chExt cx="975161" cy="975171"/>
          </a:xfrm>
        </p:grpSpPr>
        <p:sp>
          <p:nvSpPr>
            <p:cNvPr id="20490" name="Freeform: Shape 25">
              <a:extLst>
                <a:ext uri="{FF2B5EF4-FFF2-40B4-BE49-F238E27FC236}">
                  <a16:creationId xmlns:a16="http://schemas.microsoft.com/office/drawing/2014/main" id="{8CF518C1-6D99-D07D-BA10-BA49B43E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461" y="4958141"/>
              <a:ext cx="206974" cy="206974"/>
            </a:xfrm>
            <a:custGeom>
              <a:avLst/>
              <a:gdLst>
                <a:gd name="T0" fmla="*/ 103487 w 112966"/>
                <a:gd name="T1" fmla="*/ 0 h 112966"/>
                <a:gd name="T2" fmla="*/ 206974 w 112966"/>
                <a:gd name="T3" fmla="*/ 103487 h 112966"/>
                <a:gd name="T4" fmla="*/ 103487 w 112966"/>
                <a:gd name="T5" fmla="*/ 206974 h 112966"/>
                <a:gd name="T6" fmla="*/ 0 w 112966"/>
                <a:gd name="T7" fmla="*/ 103487 h 112966"/>
                <a:gd name="T8" fmla="*/ 206976 w 112966"/>
                <a:gd name="T9" fmla="*/ 0 h 112966"/>
                <a:gd name="T10" fmla="*/ 0 w 112966"/>
                <a:gd name="T11" fmla="*/ 206976 h 112966"/>
                <a:gd name="T12" fmla="*/ 206976 w 112966"/>
                <a:gd name="T13" fmla="*/ 0 h 11296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112966"/>
                <a:gd name="T22" fmla="*/ 0 h 112966"/>
                <a:gd name="T23" fmla="*/ 112966 w 112966"/>
                <a:gd name="T24" fmla="*/ 112966 h 1129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1" name="Freeform: Shape 26">
              <a:extLst>
                <a:ext uri="{FF2B5EF4-FFF2-40B4-BE49-F238E27FC236}">
                  <a16:creationId xmlns:a16="http://schemas.microsoft.com/office/drawing/2014/main" id="{D851F71E-E72C-F579-8389-9793AAD2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154" y="4906834"/>
              <a:ext cx="421968" cy="421968"/>
            </a:xfrm>
            <a:custGeom>
              <a:avLst/>
              <a:gdLst>
                <a:gd name="T0" fmla="*/ 210984 w 230314"/>
                <a:gd name="T1" fmla="*/ 0 h 230314"/>
                <a:gd name="T2" fmla="*/ 421968 w 230314"/>
                <a:gd name="T3" fmla="*/ 210984 h 230314"/>
                <a:gd name="T4" fmla="*/ 210984 w 230314"/>
                <a:gd name="T5" fmla="*/ 421968 h 230314"/>
                <a:gd name="T6" fmla="*/ 0 w 230314"/>
                <a:gd name="T7" fmla="*/ 210984 h 230314"/>
                <a:gd name="T8" fmla="*/ 421968 w 230314"/>
                <a:gd name="T9" fmla="*/ 0 h 230314"/>
                <a:gd name="T10" fmla="*/ 0 w 230314"/>
                <a:gd name="T11" fmla="*/ 421968 h 230314"/>
                <a:gd name="T12" fmla="*/ 6456 w 230314"/>
                <a:gd name="T13" fmla="*/ 383925 h 230314"/>
                <a:gd name="T14" fmla="*/ 383925 w 230314"/>
                <a:gd name="T15" fmla="*/ 6456 h 230314"/>
                <a:gd name="T16" fmla="*/ 421968 w 230314"/>
                <a:gd name="T17" fmla="*/ 0 h 23031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314"/>
                <a:gd name="T28" fmla="*/ 0 h 230314"/>
                <a:gd name="T29" fmla="*/ 230314 w 230314"/>
                <a:gd name="T30" fmla="*/ 230314 h 2303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2" name="Freeform: Shape 27">
              <a:extLst>
                <a:ext uri="{FF2B5EF4-FFF2-40B4-BE49-F238E27FC236}">
                  <a16:creationId xmlns:a16="http://schemas.microsoft.com/office/drawing/2014/main" id="{46AB7A33-BEAA-EB48-280B-E7D2111A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670" y="4903341"/>
              <a:ext cx="538892" cy="538892"/>
            </a:xfrm>
            <a:custGeom>
              <a:avLst/>
              <a:gdLst>
                <a:gd name="T0" fmla="*/ 269446 w 294131"/>
                <a:gd name="T1" fmla="*/ 0 h 294131"/>
                <a:gd name="T2" fmla="*/ 538892 w 294131"/>
                <a:gd name="T3" fmla="*/ 269446 h 294131"/>
                <a:gd name="T4" fmla="*/ 269446 w 294131"/>
                <a:gd name="T5" fmla="*/ 538892 h 294131"/>
                <a:gd name="T6" fmla="*/ 0 w 294131"/>
                <a:gd name="T7" fmla="*/ 269446 h 294131"/>
                <a:gd name="T8" fmla="*/ 538894 w 294131"/>
                <a:gd name="T9" fmla="*/ 2268 h 294131"/>
                <a:gd name="T10" fmla="*/ 2268 w 294131"/>
                <a:gd name="T11" fmla="*/ 538894 h 294131"/>
                <a:gd name="T12" fmla="*/ 0 w 294131"/>
                <a:gd name="T13" fmla="*/ 509750 h 294131"/>
                <a:gd name="T14" fmla="*/ 509750 w 294131"/>
                <a:gd name="T15" fmla="*/ 0 h 294131"/>
                <a:gd name="T16" fmla="*/ 538894 w 294131"/>
                <a:gd name="T17" fmla="*/ 2268 h 29413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4131"/>
                <a:gd name="T28" fmla="*/ 0 h 294131"/>
                <a:gd name="T29" fmla="*/ 294131 w 294131"/>
                <a:gd name="T30" fmla="*/ 294131 h 294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3" name="Freeform: Shape 28">
              <a:extLst>
                <a:ext uri="{FF2B5EF4-FFF2-40B4-BE49-F238E27FC236}">
                  <a16:creationId xmlns:a16="http://schemas.microsoft.com/office/drawing/2014/main" id="{6B345218-6A1B-3F91-3AAF-96E383D3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154" y="4917652"/>
              <a:ext cx="617768" cy="617942"/>
            </a:xfrm>
            <a:custGeom>
              <a:avLst/>
              <a:gdLst>
                <a:gd name="T0" fmla="*/ 308884 w 337184"/>
                <a:gd name="T1" fmla="*/ 0 h 337280"/>
                <a:gd name="T2" fmla="*/ 617768 w 337184"/>
                <a:gd name="T3" fmla="*/ 308971 h 337280"/>
                <a:gd name="T4" fmla="*/ 308884 w 337184"/>
                <a:gd name="T5" fmla="*/ 617942 h 337280"/>
                <a:gd name="T6" fmla="*/ 0 w 337184"/>
                <a:gd name="T7" fmla="*/ 308971 h 337280"/>
                <a:gd name="T8" fmla="*/ 617770 w 337184"/>
                <a:gd name="T9" fmla="*/ 7154 h 337280"/>
                <a:gd name="T10" fmla="*/ 6980 w 337184"/>
                <a:gd name="T11" fmla="*/ 617942 h 337280"/>
                <a:gd name="T12" fmla="*/ 0 w 337184"/>
                <a:gd name="T13" fmla="*/ 593336 h 337280"/>
                <a:gd name="T14" fmla="*/ 593338 w 337184"/>
                <a:gd name="T15" fmla="*/ 0 h 337280"/>
                <a:gd name="T16" fmla="*/ 617770 w 337184"/>
                <a:gd name="T17" fmla="*/ 7154 h 33728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7184"/>
                <a:gd name="T28" fmla="*/ 0 h 337280"/>
                <a:gd name="T29" fmla="*/ 337184 w 337184"/>
                <a:gd name="T30" fmla="*/ 337280 h 337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4" name="Freeform: Shape 29">
              <a:extLst>
                <a:ext uri="{FF2B5EF4-FFF2-40B4-BE49-F238E27FC236}">
                  <a16:creationId xmlns:a16="http://schemas.microsoft.com/office/drawing/2014/main" id="{74CC147E-70DA-395D-75BC-F143E80F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69" y="4947141"/>
              <a:ext cx="668033" cy="668033"/>
            </a:xfrm>
            <a:custGeom>
              <a:avLst/>
              <a:gdLst>
                <a:gd name="T0" fmla="*/ 334017 w 364617"/>
                <a:gd name="T1" fmla="*/ 0 h 364617"/>
                <a:gd name="T2" fmla="*/ 668033 w 364617"/>
                <a:gd name="T3" fmla="*/ 334017 h 364617"/>
                <a:gd name="T4" fmla="*/ 334017 w 364617"/>
                <a:gd name="T5" fmla="*/ 668033 h 364617"/>
                <a:gd name="T6" fmla="*/ 0 w 364617"/>
                <a:gd name="T7" fmla="*/ 334017 h 364617"/>
                <a:gd name="T8" fmla="*/ 668033 w 364617"/>
                <a:gd name="T9" fmla="*/ 10297 h 364617"/>
                <a:gd name="T10" fmla="*/ 10297 w 364617"/>
                <a:gd name="T11" fmla="*/ 668033 h 364617"/>
                <a:gd name="T12" fmla="*/ 0 w 364617"/>
                <a:gd name="T13" fmla="*/ 647092 h 364617"/>
                <a:gd name="T14" fmla="*/ 647092 w 364617"/>
                <a:gd name="T15" fmla="*/ 0 h 364617"/>
                <a:gd name="T16" fmla="*/ 668033 w 364617"/>
                <a:gd name="T17" fmla="*/ 10297 h 36461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617"/>
                <a:gd name="T28" fmla="*/ 0 h 364617"/>
                <a:gd name="T29" fmla="*/ 364617 w 364617"/>
                <a:gd name="T30" fmla="*/ 364617 h 364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5" name="Freeform: Shape 30">
              <a:extLst>
                <a:ext uri="{FF2B5EF4-FFF2-40B4-BE49-F238E27FC236}">
                  <a16:creationId xmlns:a16="http://schemas.microsoft.com/office/drawing/2014/main" id="{4E18B840-7FC9-6966-E010-D8D76E69B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950" y="4987631"/>
              <a:ext cx="696653" cy="696653"/>
            </a:xfrm>
            <a:custGeom>
              <a:avLst/>
              <a:gdLst>
                <a:gd name="T0" fmla="*/ 348327 w 380238"/>
                <a:gd name="T1" fmla="*/ 0 h 380238"/>
                <a:gd name="T2" fmla="*/ 696653 w 380238"/>
                <a:gd name="T3" fmla="*/ 348327 h 380238"/>
                <a:gd name="T4" fmla="*/ 348327 w 380238"/>
                <a:gd name="T5" fmla="*/ 696653 h 380238"/>
                <a:gd name="T6" fmla="*/ 0 w 380238"/>
                <a:gd name="T7" fmla="*/ 348327 h 380238"/>
                <a:gd name="T8" fmla="*/ 696653 w 380238"/>
                <a:gd name="T9" fmla="*/ 13263 h 380238"/>
                <a:gd name="T10" fmla="*/ 13263 w 380238"/>
                <a:gd name="T11" fmla="*/ 696653 h 380238"/>
                <a:gd name="T12" fmla="*/ 0 w 380238"/>
                <a:gd name="T13" fmla="*/ 679202 h 380238"/>
                <a:gd name="T14" fmla="*/ 678330 w 380238"/>
                <a:gd name="T15" fmla="*/ 0 h 380238"/>
                <a:gd name="T16" fmla="*/ 696653 w 380238"/>
                <a:gd name="T17" fmla="*/ 13263 h 38023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0238"/>
                <a:gd name="T28" fmla="*/ 0 h 380238"/>
                <a:gd name="T29" fmla="*/ 380238 w 380238"/>
                <a:gd name="T30" fmla="*/ 380238 h 380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6" name="Freeform: Shape 31">
              <a:extLst>
                <a:ext uri="{FF2B5EF4-FFF2-40B4-BE49-F238E27FC236}">
                  <a16:creationId xmlns:a16="http://schemas.microsoft.com/office/drawing/2014/main" id="{FF523418-43AE-9E46-7CC9-F7088BA53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88" y="5038060"/>
              <a:ext cx="705724" cy="705724"/>
            </a:xfrm>
            <a:custGeom>
              <a:avLst/>
              <a:gdLst>
                <a:gd name="T0" fmla="*/ 352862 w 385191"/>
                <a:gd name="T1" fmla="*/ 0 h 385191"/>
                <a:gd name="T2" fmla="*/ 705724 w 385191"/>
                <a:gd name="T3" fmla="*/ 352862 h 385191"/>
                <a:gd name="T4" fmla="*/ 352862 w 385191"/>
                <a:gd name="T5" fmla="*/ 705724 h 385191"/>
                <a:gd name="T6" fmla="*/ 0 w 385191"/>
                <a:gd name="T7" fmla="*/ 352862 h 385191"/>
                <a:gd name="T8" fmla="*/ 697871 w 385191"/>
                <a:gd name="T9" fmla="*/ 7853 h 385191"/>
                <a:gd name="T10" fmla="*/ 705724 w 385191"/>
                <a:gd name="T11" fmla="*/ 15707 h 385191"/>
                <a:gd name="T12" fmla="*/ 15707 w 385191"/>
                <a:gd name="T13" fmla="*/ 705724 h 385191"/>
                <a:gd name="T14" fmla="*/ 7853 w 385191"/>
                <a:gd name="T15" fmla="*/ 697871 h 385191"/>
                <a:gd name="T16" fmla="*/ 0 w 385191"/>
                <a:gd name="T17" fmla="*/ 689843 h 385191"/>
                <a:gd name="T18" fmla="*/ 689843 w 385191"/>
                <a:gd name="T19" fmla="*/ 0 h 385191"/>
                <a:gd name="T20" fmla="*/ 697871 w 385191"/>
                <a:gd name="T21" fmla="*/ 7853 h 385191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5191"/>
                <a:gd name="T34" fmla="*/ 0 h 385191"/>
                <a:gd name="T35" fmla="*/ 385191 w 385191"/>
                <a:gd name="T36" fmla="*/ 385191 h 385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7" name="Freeform: Shape 32">
              <a:extLst>
                <a:ext uri="{FF2B5EF4-FFF2-40B4-BE49-F238E27FC236}">
                  <a16:creationId xmlns:a16="http://schemas.microsoft.com/office/drawing/2014/main" id="{D5D453D7-41C0-655D-AA9F-5D674FCE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766" y="5097569"/>
              <a:ext cx="695776" cy="696644"/>
            </a:xfrm>
            <a:custGeom>
              <a:avLst/>
              <a:gdLst>
                <a:gd name="T0" fmla="*/ 347888 w 379761"/>
                <a:gd name="T1" fmla="*/ 0 h 380237"/>
                <a:gd name="T2" fmla="*/ 695776 w 379761"/>
                <a:gd name="T3" fmla="*/ 348322 h 380237"/>
                <a:gd name="T4" fmla="*/ 347888 w 379761"/>
                <a:gd name="T5" fmla="*/ 696644 h 380237"/>
                <a:gd name="T6" fmla="*/ 0 w 379761"/>
                <a:gd name="T7" fmla="*/ 348322 h 380237"/>
                <a:gd name="T8" fmla="*/ 682341 w 379761"/>
                <a:gd name="T9" fmla="*/ 0 h 380237"/>
                <a:gd name="T10" fmla="*/ 695778 w 379761"/>
                <a:gd name="T11" fmla="*/ 17451 h 380237"/>
                <a:gd name="T12" fmla="*/ 17451 w 379761"/>
                <a:gd name="T13" fmla="*/ 696646 h 380237"/>
                <a:gd name="T14" fmla="*/ 0 w 379761"/>
                <a:gd name="T15" fmla="*/ 683209 h 3802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9761"/>
                <a:gd name="T25" fmla="*/ 0 h 380237"/>
                <a:gd name="T26" fmla="*/ 379761 w 379761"/>
                <a:gd name="T27" fmla="*/ 380237 h 380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lnTo>
                    <a:pt x="372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8" name="Freeform: Shape 33">
              <a:extLst>
                <a:ext uri="{FF2B5EF4-FFF2-40B4-BE49-F238E27FC236}">
                  <a16:creationId xmlns:a16="http://schemas.microsoft.com/office/drawing/2014/main" id="{CDFF579F-B8BA-9FF2-6817-2E18FB87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651" y="5166332"/>
              <a:ext cx="668380" cy="668380"/>
            </a:xfrm>
            <a:custGeom>
              <a:avLst/>
              <a:gdLst>
                <a:gd name="T0" fmla="*/ 334190 w 364807"/>
                <a:gd name="T1" fmla="*/ 0 h 364807"/>
                <a:gd name="T2" fmla="*/ 668380 w 364807"/>
                <a:gd name="T3" fmla="*/ 334190 h 364807"/>
                <a:gd name="T4" fmla="*/ 334190 w 364807"/>
                <a:gd name="T5" fmla="*/ 668380 h 364807"/>
                <a:gd name="T6" fmla="*/ 0 w 364807"/>
                <a:gd name="T7" fmla="*/ 334190 h 364807"/>
                <a:gd name="T8" fmla="*/ 658085 w 364807"/>
                <a:gd name="T9" fmla="*/ 0 h 364807"/>
                <a:gd name="T10" fmla="*/ 668382 w 364807"/>
                <a:gd name="T11" fmla="*/ 21291 h 364807"/>
                <a:gd name="T12" fmla="*/ 21291 w 364807"/>
                <a:gd name="T13" fmla="*/ 668382 h 364807"/>
                <a:gd name="T14" fmla="*/ 0 w 364807"/>
                <a:gd name="T15" fmla="*/ 658085 h 36480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807"/>
                <a:gd name="T25" fmla="*/ 0 h 364807"/>
                <a:gd name="T26" fmla="*/ 364807 w 364807"/>
                <a:gd name="T27" fmla="*/ 364807 h 3648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lnTo>
                    <a:pt x="359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499" name="Freeform: Shape 34">
              <a:extLst>
                <a:ext uri="{FF2B5EF4-FFF2-40B4-BE49-F238E27FC236}">
                  <a16:creationId xmlns:a16="http://schemas.microsoft.com/office/drawing/2014/main" id="{06DF7916-52E6-0343-1B07-4A5E03EA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405" y="5246260"/>
              <a:ext cx="617942" cy="617942"/>
            </a:xfrm>
            <a:custGeom>
              <a:avLst/>
              <a:gdLst>
                <a:gd name="T0" fmla="*/ 308971 w 337280"/>
                <a:gd name="T1" fmla="*/ 0 h 337280"/>
                <a:gd name="T2" fmla="*/ 617942 w 337280"/>
                <a:gd name="T3" fmla="*/ 308971 h 337280"/>
                <a:gd name="T4" fmla="*/ 308971 w 337280"/>
                <a:gd name="T5" fmla="*/ 617942 h 337280"/>
                <a:gd name="T6" fmla="*/ 0 w 337280"/>
                <a:gd name="T7" fmla="*/ 308971 h 337280"/>
                <a:gd name="T8" fmla="*/ 610962 w 337280"/>
                <a:gd name="T9" fmla="*/ 0 h 337280"/>
                <a:gd name="T10" fmla="*/ 617942 w 337280"/>
                <a:gd name="T11" fmla="*/ 24606 h 337280"/>
                <a:gd name="T12" fmla="*/ 24606 w 337280"/>
                <a:gd name="T13" fmla="*/ 617942 h 337280"/>
                <a:gd name="T14" fmla="*/ 0 w 337280"/>
                <a:gd name="T15" fmla="*/ 610962 h 3372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280"/>
                <a:gd name="T25" fmla="*/ 0 h 337280"/>
                <a:gd name="T26" fmla="*/ 337280 w 337280"/>
                <a:gd name="T27" fmla="*/ 337280 h 337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lnTo>
                    <a:pt x="3334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500" name="Freeform: Shape 35">
              <a:extLst>
                <a:ext uri="{FF2B5EF4-FFF2-40B4-BE49-F238E27FC236}">
                  <a16:creationId xmlns:a16="http://schemas.microsoft.com/office/drawing/2014/main" id="{E2EA12BD-3C17-821B-F44C-CC0C96D7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765" y="5339620"/>
              <a:ext cx="539066" cy="538892"/>
            </a:xfrm>
            <a:custGeom>
              <a:avLst/>
              <a:gdLst>
                <a:gd name="T0" fmla="*/ 269533 w 294227"/>
                <a:gd name="T1" fmla="*/ 0 h 294132"/>
                <a:gd name="T2" fmla="*/ 539066 w 294227"/>
                <a:gd name="T3" fmla="*/ 269446 h 294132"/>
                <a:gd name="T4" fmla="*/ 269533 w 294227"/>
                <a:gd name="T5" fmla="*/ 538892 h 294132"/>
                <a:gd name="T6" fmla="*/ 0 w 294227"/>
                <a:gd name="T7" fmla="*/ 269446 h 294132"/>
                <a:gd name="T8" fmla="*/ 536798 w 294227"/>
                <a:gd name="T9" fmla="*/ 0 h 294132"/>
                <a:gd name="T10" fmla="*/ 539066 w 294227"/>
                <a:gd name="T11" fmla="*/ 29144 h 294132"/>
                <a:gd name="T12" fmla="*/ 29144 w 294227"/>
                <a:gd name="T13" fmla="*/ 538892 h 294132"/>
                <a:gd name="T14" fmla="*/ 0 w 294227"/>
                <a:gd name="T15" fmla="*/ 536624 h 29413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4227"/>
                <a:gd name="T25" fmla="*/ 0 h 294132"/>
                <a:gd name="T26" fmla="*/ 294227 w 294227"/>
                <a:gd name="T27" fmla="*/ 294132 h 294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lnTo>
                    <a:pt x="292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501" name="Freeform: Shape 36">
              <a:extLst>
                <a:ext uri="{FF2B5EF4-FFF2-40B4-BE49-F238E27FC236}">
                  <a16:creationId xmlns:a16="http://schemas.microsoft.com/office/drawing/2014/main" id="{8AB6011A-DFFC-AA8F-F69A-E090789E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80" y="5453051"/>
              <a:ext cx="421968" cy="421968"/>
            </a:xfrm>
            <a:custGeom>
              <a:avLst/>
              <a:gdLst>
                <a:gd name="T0" fmla="*/ 210984 w 230314"/>
                <a:gd name="T1" fmla="*/ 0 h 230314"/>
                <a:gd name="T2" fmla="*/ 421968 w 230314"/>
                <a:gd name="T3" fmla="*/ 210984 h 230314"/>
                <a:gd name="T4" fmla="*/ 210984 w 230314"/>
                <a:gd name="T5" fmla="*/ 421968 h 230314"/>
                <a:gd name="T6" fmla="*/ 0 w 230314"/>
                <a:gd name="T7" fmla="*/ 210984 h 230314"/>
                <a:gd name="T8" fmla="*/ 421970 w 230314"/>
                <a:gd name="T9" fmla="*/ 0 h 230314"/>
                <a:gd name="T10" fmla="*/ 415687 w 230314"/>
                <a:gd name="T11" fmla="*/ 37694 h 230314"/>
                <a:gd name="T12" fmla="*/ 37869 w 230314"/>
                <a:gd name="T13" fmla="*/ 415512 h 230314"/>
                <a:gd name="T14" fmla="*/ 0 w 230314"/>
                <a:gd name="T15" fmla="*/ 421970 h 2303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314"/>
                <a:gd name="T25" fmla="*/ 0 h 230314"/>
                <a:gd name="T26" fmla="*/ 230314 w 230314"/>
                <a:gd name="T27" fmla="*/ 230314 h 2303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lnTo>
                    <a:pt x="230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0502" name="Freeform: Shape 37">
              <a:extLst>
                <a:ext uri="{FF2B5EF4-FFF2-40B4-BE49-F238E27FC236}">
                  <a16:creationId xmlns:a16="http://schemas.microsoft.com/office/drawing/2014/main" id="{DA7B0833-11F9-33F1-9063-9D0F0F26A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066" y="5616747"/>
              <a:ext cx="206791" cy="206791"/>
            </a:xfrm>
            <a:custGeom>
              <a:avLst/>
              <a:gdLst>
                <a:gd name="T0" fmla="*/ 103396 w 112871"/>
                <a:gd name="T1" fmla="*/ 0 h 112871"/>
                <a:gd name="T2" fmla="*/ 206791 w 112871"/>
                <a:gd name="T3" fmla="*/ 103396 h 112871"/>
                <a:gd name="T4" fmla="*/ 103396 w 112871"/>
                <a:gd name="T5" fmla="*/ 206791 h 112871"/>
                <a:gd name="T6" fmla="*/ 0 w 112871"/>
                <a:gd name="T7" fmla="*/ 103396 h 112871"/>
                <a:gd name="T8" fmla="*/ 206791 w 112871"/>
                <a:gd name="T9" fmla="*/ 0 h 112871"/>
                <a:gd name="T10" fmla="*/ 0 w 112871"/>
                <a:gd name="T11" fmla="*/ 206791 h 112871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112871"/>
                <a:gd name="T19" fmla="*/ 0 h 112871"/>
                <a:gd name="T20" fmla="*/ 112871 w 112871"/>
                <a:gd name="T21" fmla="*/ 112871 h 112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lnTo>
                    <a:pt x="1128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20488" name="Tijdelijke aanduiding voor inhoud 2">
            <a:extLst>
              <a:ext uri="{FF2B5EF4-FFF2-40B4-BE49-F238E27FC236}">
                <a16:creationId xmlns:a16="http://schemas.microsoft.com/office/drawing/2014/main" id="{FB5FF092-7A28-6D63-6585-3603427298C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956300" y="1747838"/>
            <a:ext cx="5218113" cy="4351337"/>
          </a:xfrm>
        </p:spPr>
        <p:txBody>
          <a:bodyPr/>
          <a:lstStyle/>
          <a:p>
            <a:pPr eaLnBrk="1"/>
            <a:r>
              <a:rPr lang="nl-NL" altLang="it-IT">
                <a:latin typeface="Avenir Next LT Pro" panose="020F0502020204030204" pitchFamily="34" charset="0"/>
              </a:rPr>
              <a:t>Flanders: 6,6 million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Wallonia: 3,6 million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Brussels: 1,2 million </a:t>
            </a:r>
          </a:p>
          <a:p>
            <a:pPr eaLnBrk="1"/>
            <a:r>
              <a:rPr lang="nl-NL" altLang="it-IT">
                <a:latin typeface="Avenir Next LT Pro" panose="020F0502020204030204" pitchFamily="34" charset="0"/>
              </a:rPr>
              <a:t>Total: 11,4 million </a:t>
            </a:r>
          </a:p>
        </p:txBody>
      </p:sp>
      <p:graphicFrame>
        <p:nvGraphicFramePr>
          <p:cNvPr id="24" name="Grafiek 9">
            <a:extLst>
              <a:ext uri="{FF2B5EF4-FFF2-40B4-BE49-F238E27FC236}">
                <a16:creationId xmlns:a16="http://schemas.microsoft.com/office/drawing/2014/main" id="{CA00EABA-D3F3-7DE9-7C0C-778C1E092F3F}"/>
              </a:ext>
            </a:extLst>
          </p:cNvPr>
          <p:cNvGraphicFramePr/>
          <p:nvPr/>
        </p:nvGraphicFramePr>
        <p:xfrm>
          <a:off x="-350288" y="1529114"/>
          <a:ext cx="6154670" cy="456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620217AA-60A9-B287-F730-4A421AA8CA4C}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it-IT">
              <a:solidFill>
                <a:srgbClr val="FFFFF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1507" name="Titel 1">
            <a:extLst>
              <a:ext uri="{FF2B5EF4-FFF2-40B4-BE49-F238E27FC236}">
                <a16:creationId xmlns:a16="http://schemas.microsoft.com/office/drawing/2014/main" id="{89110954-FBB7-B5C2-E3E7-52D5E52C56B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565150"/>
            <a:ext cx="10515600" cy="1125538"/>
          </a:xfrm>
        </p:spPr>
        <p:txBody>
          <a:bodyPr/>
          <a:lstStyle/>
          <a:p>
            <a:pPr eaLnBrk="1"/>
            <a:r>
              <a:rPr lang="nl-NL" altLang="it-IT">
                <a:latin typeface="Avenir Next LT Pro" panose="020B0504020202020204" pitchFamily="34" charset="77"/>
              </a:rPr>
              <a:t>Scholar system </a:t>
            </a:r>
          </a:p>
        </p:txBody>
      </p:sp>
      <p:grpSp>
        <p:nvGrpSpPr>
          <p:cNvPr id="21508" name="Graphic 190">
            <a:extLst>
              <a:ext uri="{FF2B5EF4-FFF2-40B4-BE49-F238E27FC236}">
                <a16:creationId xmlns:a16="http://schemas.microsoft.com/office/drawing/2014/main" id="{699C616B-8509-E7BF-035F-61CF225F679A}"/>
              </a:ext>
            </a:extLst>
          </p:cNvPr>
          <p:cNvGrpSpPr>
            <a:grpSpLocks/>
          </p:cNvGrpSpPr>
          <p:nvPr/>
        </p:nvGrpSpPr>
        <p:grpSpPr bwMode="auto">
          <a:xfrm>
            <a:off x="0" y="136525"/>
            <a:ext cx="1292225" cy="428625"/>
            <a:chOff x="0" y="136529"/>
            <a:chExt cx="1291644" cy="429210"/>
          </a:xfrm>
        </p:grpSpPr>
        <p:sp>
          <p:nvSpPr>
            <p:cNvPr id="21520" name="Freeform: Shape 11">
              <a:extLst>
                <a:ext uri="{FF2B5EF4-FFF2-40B4-BE49-F238E27FC236}">
                  <a16:creationId xmlns:a16="http://schemas.microsoft.com/office/drawing/2014/main" id="{8C99786A-0AC9-CBE9-63E9-7C9ECD471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6028"/>
              <a:ext cx="1291471" cy="139711"/>
            </a:xfrm>
            <a:custGeom>
              <a:avLst/>
              <a:gdLst>
                <a:gd name="T0" fmla="*/ 645736 w 1598614"/>
                <a:gd name="T1" fmla="*/ 0 h 172939"/>
                <a:gd name="T2" fmla="*/ 1291471 w 1598614"/>
                <a:gd name="T3" fmla="*/ 69856 h 172939"/>
                <a:gd name="T4" fmla="*/ 645736 w 1598614"/>
                <a:gd name="T5" fmla="*/ 139711 h 172939"/>
                <a:gd name="T6" fmla="*/ 0 w 1598614"/>
                <a:gd name="T7" fmla="*/ 69856 h 172939"/>
                <a:gd name="T8" fmla="*/ 1008744 w 1598614"/>
                <a:gd name="T9" fmla="*/ 139711 h 172939"/>
                <a:gd name="T10" fmla="*/ 907262 w 1598614"/>
                <a:gd name="T11" fmla="*/ 74895 h 172939"/>
                <a:gd name="T12" fmla="*/ 827327 w 1598614"/>
                <a:gd name="T13" fmla="*/ 23807 h 172939"/>
                <a:gd name="T14" fmla="*/ 747392 w 1598614"/>
                <a:gd name="T15" fmla="*/ 74895 h 172939"/>
                <a:gd name="T16" fmla="*/ 645909 w 1598614"/>
                <a:gd name="T17" fmla="*/ 139711 h 172939"/>
                <a:gd name="T18" fmla="*/ 645909 w 1598614"/>
                <a:gd name="T19" fmla="*/ 139711 h 172939"/>
                <a:gd name="T20" fmla="*/ 544427 w 1598614"/>
                <a:gd name="T21" fmla="*/ 74895 h 172939"/>
                <a:gd name="T22" fmla="*/ 464492 w 1598614"/>
                <a:gd name="T23" fmla="*/ 23807 h 172939"/>
                <a:gd name="T24" fmla="*/ 384557 w 1598614"/>
                <a:gd name="T25" fmla="*/ 74895 h 172939"/>
                <a:gd name="T26" fmla="*/ 283074 w 1598614"/>
                <a:gd name="T27" fmla="*/ 139711 h 172939"/>
                <a:gd name="T28" fmla="*/ 181591 w 1598614"/>
                <a:gd name="T29" fmla="*/ 74895 h 172939"/>
                <a:gd name="T30" fmla="*/ 101657 w 1598614"/>
                <a:gd name="T31" fmla="*/ 23807 h 172939"/>
                <a:gd name="T32" fmla="*/ 21721 w 1598614"/>
                <a:gd name="T33" fmla="*/ 74895 h 172939"/>
                <a:gd name="T34" fmla="*/ 0 w 1598614"/>
                <a:gd name="T35" fmla="*/ 64816 h 172939"/>
                <a:gd name="T36" fmla="*/ 101483 w 1598614"/>
                <a:gd name="T37" fmla="*/ 0 h 172939"/>
                <a:gd name="T38" fmla="*/ 202965 w 1598614"/>
                <a:gd name="T39" fmla="*/ 64816 h 172939"/>
                <a:gd name="T40" fmla="*/ 282900 w 1598614"/>
                <a:gd name="T41" fmla="*/ 115905 h 172939"/>
                <a:gd name="T42" fmla="*/ 362835 w 1598614"/>
                <a:gd name="T43" fmla="*/ 64816 h 172939"/>
                <a:gd name="T44" fmla="*/ 464318 w 1598614"/>
                <a:gd name="T45" fmla="*/ 0 h 172939"/>
                <a:gd name="T46" fmla="*/ 565801 w 1598614"/>
                <a:gd name="T47" fmla="*/ 64816 h 172939"/>
                <a:gd name="T48" fmla="*/ 645736 w 1598614"/>
                <a:gd name="T49" fmla="*/ 115905 h 172939"/>
                <a:gd name="T50" fmla="*/ 645736 w 1598614"/>
                <a:gd name="T51" fmla="*/ 115905 h 172939"/>
                <a:gd name="T52" fmla="*/ 725671 w 1598614"/>
                <a:gd name="T53" fmla="*/ 64816 h 172939"/>
                <a:gd name="T54" fmla="*/ 827153 w 1598614"/>
                <a:gd name="T55" fmla="*/ 0 h 172939"/>
                <a:gd name="T56" fmla="*/ 928636 w 1598614"/>
                <a:gd name="T57" fmla="*/ 64816 h 172939"/>
                <a:gd name="T58" fmla="*/ 1008571 w 1598614"/>
                <a:gd name="T59" fmla="*/ 115905 h 172939"/>
                <a:gd name="T60" fmla="*/ 1088506 w 1598614"/>
                <a:gd name="T61" fmla="*/ 64816 h 172939"/>
                <a:gd name="T62" fmla="*/ 1189989 w 1598614"/>
                <a:gd name="T63" fmla="*/ 0 h 172939"/>
                <a:gd name="T64" fmla="*/ 1291471 w 1598614"/>
                <a:gd name="T65" fmla="*/ 64816 h 172939"/>
                <a:gd name="T66" fmla="*/ 1269924 w 1598614"/>
                <a:gd name="T67" fmla="*/ 74895 h 172939"/>
                <a:gd name="T68" fmla="*/ 1189989 w 1598614"/>
                <a:gd name="T69" fmla="*/ 23807 h 172939"/>
                <a:gd name="T70" fmla="*/ 1110053 w 1598614"/>
                <a:gd name="T71" fmla="*/ 74895 h 172939"/>
                <a:gd name="T72" fmla="*/ 1008744 w 1598614"/>
                <a:gd name="T73" fmla="*/ 139711 h 172939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8614"/>
                <a:gd name="T112" fmla="*/ 0 h 172939"/>
                <a:gd name="T113" fmla="*/ 1598614 w 1598614"/>
                <a:gd name="T114" fmla="*/ 172939 h 1729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21521" name="Freeform: Shape 12">
              <a:extLst>
                <a:ext uri="{FF2B5EF4-FFF2-40B4-BE49-F238E27FC236}">
                  <a16:creationId xmlns:a16="http://schemas.microsoft.com/office/drawing/2014/main" id="{DBC94FCF-292A-7ED9-6623-E52FE28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6529"/>
              <a:ext cx="1291644" cy="139537"/>
            </a:xfrm>
            <a:custGeom>
              <a:avLst/>
              <a:gdLst>
                <a:gd name="T0" fmla="*/ 645822 w 1598829"/>
                <a:gd name="T1" fmla="*/ 0 h 172724"/>
                <a:gd name="T2" fmla="*/ 1291644 w 1598829"/>
                <a:gd name="T3" fmla="*/ 69769 h 172724"/>
                <a:gd name="T4" fmla="*/ 645822 w 1598829"/>
                <a:gd name="T5" fmla="*/ 139537 h 172724"/>
                <a:gd name="T6" fmla="*/ 0 w 1598829"/>
                <a:gd name="T7" fmla="*/ 69769 h 172724"/>
                <a:gd name="T8" fmla="*/ 1008744 w 1598829"/>
                <a:gd name="T9" fmla="*/ 139537 h 172724"/>
                <a:gd name="T10" fmla="*/ 907262 w 1598829"/>
                <a:gd name="T11" fmla="*/ 74721 h 172724"/>
                <a:gd name="T12" fmla="*/ 827326 w 1598829"/>
                <a:gd name="T13" fmla="*/ 23632 h 172724"/>
                <a:gd name="T14" fmla="*/ 747392 w 1598829"/>
                <a:gd name="T15" fmla="*/ 74721 h 172724"/>
                <a:gd name="T16" fmla="*/ 645909 w 1598829"/>
                <a:gd name="T17" fmla="*/ 139537 h 172724"/>
                <a:gd name="T18" fmla="*/ 645909 w 1598829"/>
                <a:gd name="T19" fmla="*/ 139537 h 172724"/>
                <a:gd name="T20" fmla="*/ 544427 w 1598829"/>
                <a:gd name="T21" fmla="*/ 74721 h 172724"/>
                <a:gd name="T22" fmla="*/ 464491 w 1598829"/>
                <a:gd name="T23" fmla="*/ 23632 h 172724"/>
                <a:gd name="T24" fmla="*/ 384557 w 1598829"/>
                <a:gd name="T25" fmla="*/ 74721 h 172724"/>
                <a:gd name="T26" fmla="*/ 283074 w 1598829"/>
                <a:gd name="T27" fmla="*/ 139537 h 172724"/>
                <a:gd name="T28" fmla="*/ 181591 w 1598829"/>
                <a:gd name="T29" fmla="*/ 74721 h 172724"/>
                <a:gd name="T30" fmla="*/ 101657 w 1598829"/>
                <a:gd name="T31" fmla="*/ 23632 h 172724"/>
                <a:gd name="T32" fmla="*/ 21721 w 1598829"/>
                <a:gd name="T33" fmla="*/ 74721 h 172724"/>
                <a:gd name="T34" fmla="*/ 0 w 1598829"/>
                <a:gd name="T35" fmla="*/ 64816 h 172724"/>
                <a:gd name="T36" fmla="*/ 101483 w 1598829"/>
                <a:gd name="T37" fmla="*/ 0 h 172724"/>
                <a:gd name="T38" fmla="*/ 202965 w 1598829"/>
                <a:gd name="T39" fmla="*/ 64816 h 172724"/>
                <a:gd name="T40" fmla="*/ 282900 w 1598829"/>
                <a:gd name="T41" fmla="*/ 115905 h 172724"/>
                <a:gd name="T42" fmla="*/ 362835 w 1598829"/>
                <a:gd name="T43" fmla="*/ 64816 h 172724"/>
                <a:gd name="T44" fmla="*/ 464318 w 1598829"/>
                <a:gd name="T45" fmla="*/ 0 h 172724"/>
                <a:gd name="T46" fmla="*/ 565801 w 1598829"/>
                <a:gd name="T47" fmla="*/ 64816 h 172724"/>
                <a:gd name="T48" fmla="*/ 645735 w 1598829"/>
                <a:gd name="T49" fmla="*/ 115905 h 172724"/>
                <a:gd name="T50" fmla="*/ 645735 w 1598829"/>
                <a:gd name="T51" fmla="*/ 115905 h 172724"/>
                <a:gd name="T52" fmla="*/ 725671 w 1598829"/>
                <a:gd name="T53" fmla="*/ 64816 h 172724"/>
                <a:gd name="T54" fmla="*/ 827326 w 1598829"/>
                <a:gd name="T55" fmla="*/ 0 h 172724"/>
                <a:gd name="T56" fmla="*/ 928809 w 1598829"/>
                <a:gd name="T57" fmla="*/ 64816 h 172724"/>
                <a:gd name="T58" fmla="*/ 1008744 w 1598829"/>
                <a:gd name="T59" fmla="*/ 115905 h 172724"/>
                <a:gd name="T60" fmla="*/ 1088679 w 1598829"/>
                <a:gd name="T61" fmla="*/ 64816 h 172724"/>
                <a:gd name="T62" fmla="*/ 1190162 w 1598829"/>
                <a:gd name="T63" fmla="*/ 0 h 172724"/>
                <a:gd name="T64" fmla="*/ 1291644 w 1598829"/>
                <a:gd name="T65" fmla="*/ 64816 h 172724"/>
                <a:gd name="T66" fmla="*/ 1270097 w 1598829"/>
                <a:gd name="T67" fmla="*/ 74721 h 172724"/>
                <a:gd name="T68" fmla="*/ 1190162 w 1598829"/>
                <a:gd name="T69" fmla="*/ 23632 h 172724"/>
                <a:gd name="T70" fmla="*/ 1110227 w 1598829"/>
                <a:gd name="T71" fmla="*/ 74721 h 172724"/>
                <a:gd name="T72" fmla="*/ 1008744 w 1598829"/>
                <a:gd name="T73" fmla="*/ 139537 h 172724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8829"/>
                <a:gd name="T112" fmla="*/ 0 h 172724"/>
                <a:gd name="T113" fmla="*/ 1598829 w 1598829"/>
                <a:gd name="T114" fmla="*/ 172724 h 1727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21509" name="Graphic 212">
            <a:extLst>
              <a:ext uri="{FF2B5EF4-FFF2-40B4-BE49-F238E27FC236}">
                <a16:creationId xmlns:a16="http://schemas.microsoft.com/office/drawing/2014/main" id="{DAF15AA1-C771-32C2-CBA3-702CE24946BC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1215688" y="5540375"/>
            <a:ext cx="704850" cy="704850"/>
          </a:xfrm>
          <a:custGeom>
            <a:avLst/>
            <a:gdLst>
              <a:gd name="T0" fmla="*/ 352739 w 807148"/>
              <a:gd name="T1" fmla="*/ 0 h 807148"/>
              <a:gd name="T2" fmla="*/ 705477 w 807148"/>
              <a:gd name="T3" fmla="*/ 352739 h 807148"/>
              <a:gd name="T4" fmla="*/ 352739 w 807148"/>
              <a:gd name="T5" fmla="*/ 705477 h 807148"/>
              <a:gd name="T6" fmla="*/ 0 w 807148"/>
              <a:gd name="T7" fmla="*/ 352739 h 807148"/>
              <a:gd name="T8" fmla="*/ 352739 w 807148"/>
              <a:gd name="T9" fmla="*/ 0 h 807148"/>
              <a:gd name="T10" fmla="*/ 0 w 807148"/>
              <a:gd name="T11" fmla="*/ 352739 h 807148"/>
              <a:gd name="T12" fmla="*/ 352739 w 807148"/>
              <a:gd name="T13" fmla="*/ 705478 h 807148"/>
              <a:gd name="T14" fmla="*/ 705478 w 807148"/>
              <a:gd name="T15" fmla="*/ 352739 h 807148"/>
              <a:gd name="T16" fmla="*/ 352739 w 807148"/>
              <a:gd name="T17" fmla="*/ 0 h 807148"/>
              <a:gd name="T18" fmla="*/ 352739 w 807148"/>
              <a:gd name="T19" fmla="*/ 583846 h 807148"/>
              <a:gd name="T20" fmla="*/ 121631 w 807148"/>
              <a:gd name="T21" fmla="*/ 352739 h 807148"/>
              <a:gd name="T22" fmla="*/ 352739 w 807148"/>
              <a:gd name="T23" fmla="*/ 121631 h 807148"/>
              <a:gd name="T24" fmla="*/ 583846 w 807148"/>
              <a:gd name="T25" fmla="*/ 352739 h 807148"/>
              <a:gd name="T26" fmla="*/ 352739 w 807148"/>
              <a:gd name="T27" fmla="*/ 583846 h 807148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7148"/>
              <a:gd name="T43" fmla="*/ 0 h 807148"/>
              <a:gd name="T44" fmla="*/ 807148 w 807148"/>
              <a:gd name="T45" fmla="*/ 807148 h 8071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1510" name="Graphic 212">
            <a:extLst>
              <a:ext uri="{FF2B5EF4-FFF2-40B4-BE49-F238E27FC236}">
                <a16:creationId xmlns:a16="http://schemas.microsoft.com/office/drawing/2014/main" id="{B3188AD0-171D-D66C-A79C-6F6CEC70CD0A}"/>
              </a:ext>
            </a:extLst>
          </p:cNvPr>
          <p:cNvSpPr>
            <a:spLocks noMove="1" noResize="1"/>
          </p:cNvSpPr>
          <p:nvPr/>
        </p:nvSpPr>
        <p:spPr bwMode="auto">
          <a:xfrm>
            <a:off x="11215688" y="5540375"/>
            <a:ext cx="704850" cy="704850"/>
          </a:xfrm>
          <a:custGeom>
            <a:avLst/>
            <a:gdLst>
              <a:gd name="T0" fmla="*/ 352739 w 807148"/>
              <a:gd name="T1" fmla="*/ 0 h 807148"/>
              <a:gd name="T2" fmla="*/ 705477 w 807148"/>
              <a:gd name="T3" fmla="*/ 352739 h 807148"/>
              <a:gd name="T4" fmla="*/ 352739 w 807148"/>
              <a:gd name="T5" fmla="*/ 705477 h 807148"/>
              <a:gd name="T6" fmla="*/ 0 w 807148"/>
              <a:gd name="T7" fmla="*/ 352739 h 807148"/>
              <a:gd name="T8" fmla="*/ 352739 w 807148"/>
              <a:gd name="T9" fmla="*/ 0 h 807148"/>
              <a:gd name="T10" fmla="*/ 0 w 807148"/>
              <a:gd name="T11" fmla="*/ 352739 h 807148"/>
              <a:gd name="T12" fmla="*/ 352739 w 807148"/>
              <a:gd name="T13" fmla="*/ 705478 h 807148"/>
              <a:gd name="T14" fmla="*/ 705478 w 807148"/>
              <a:gd name="T15" fmla="*/ 352739 h 807148"/>
              <a:gd name="T16" fmla="*/ 352739 w 807148"/>
              <a:gd name="T17" fmla="*/ 0 h 807148"/>
              <a:gd name="T18" fmla="*/ 352739 w 807148"/>
              <a:gd name="T19" fmla="*/ 583846 h 807148"/>
              <a:gd name="T20" fmla="*/ 121631 w 807148"/>
              <a:gd name="T21" fmla="*/ 352739 h 807148"/>
              <a:gd name="T22" fmla="*/ 352739 w 807148"/>
              <a:gd name="T23" fmla="*/ 121631 h 807148"/>
              <a:gd name="T24" fmla="*/ 583846 w 807148"/>
              <a:gd name="T25" fmla="*/ 352739 h 807148"/>
              <a:gd name="T26" fmla="*/ 352739 w 807148"/>
              <a:gd name="T27" fmla="*/ 583846 h 807148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7148"/>
              <a:gd name="T43" fmla="*/ 0 h 807148"/>
              <a:gd name="T44" fmla="*/ 807148 w 807148"/>
              <a:gd name="T45" fmla="*/ 807148 h 8071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80BD">
              <a:alpha val="20000"/>
            </a:srgbClr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grpSp>
        <p:nvGrpSpPr>
          <p:cNvPr id="21511" name="Tijdelijke aanduiding voor inhoud 2">
            <a:extLst>
              <a:ext uri="{FF2B5EF4-FFF2-40B4-BE49-F238E27FC236}">
                <a16:creationId xmlns:a16="http://schemas.microsoft.com/office/drawing/2014/main" id="{417758CF-AFEA-739F-A914-802CA7EA598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89125"/>
            <a:ext cx="10515600" cy="4224338"/>
            <a:chOff x="838203" y="1888812"/>
            <a:chExt cx="10515600" cy="4224966"/>
          </a:xfrm>
        </p:grpSpPr>
        <p:sp>
          <p:nvSpPr>
            <p:cNvPr id="21512" name="Rechthoek 9">
              <a:extLst>
                <a:ext uri="{FF2B5EF4-FFF2-40B4-BE49-F238E27FC236}">
                  <a16:creationId xmlns:a16="http://schemas.microsoft.com/office/drawing/2014/main" id="{7676A179-D8CE-D13A-E310-3CB4C08BE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3" y="2243050"/>
              <a:ext cx="10515600" cy="604802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 w="12701">
              <a:solidFill>
                <a:srgbClr val="F43B5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nl-NL" altLang="it-IT">
                <a:solidFill>
                  <a:srgbClr val="000000"/>
                </a:solidFill>
              </a:endParaRPr>
            </a:p>
          </p:txBody>
        </p:sp>
        <p:sp>
          <p:nvSpPr>
            <p:cNvPr id="21513" name="Vrije vorm: vorm 10">
              <a:extLst>
                <a:ext uri="{FF2B5EF4-FFF2-40B4-BE49-F238E27FC236}">
                  <a16:creationId xmlns:a16="http://schemas.microsoft.com/office/drawing/2014/main" id="{B98D4368-9467-9559-3A8C-9564BB089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983" y="1888812"/>
              <a:ext cx="7360920" cy="708477"/>
            </a:xfrm>
            <a:custGeom>
              <a:avLst/>
              <a:gdLst>
                <a:gd name="T0" fmla="*/ 3680460 w 7360920"/>
                <a:gd name="T1" fmla="*/ 0 h 708480"/>
                <a:gd name="T2" fmla="*/ 7360920 w 7360920"/>
                <a:gd name="T3" fmla="*/ 354239 h 708480"/>
                <a:gd name="T4" fmla="*/ 3680460 w 7360920"/>
                <a:gd name="T5" fmla="*/ 708477 h 708480"/>
                <a:gd name="T6" fmla="*/ 0 w 7360920"/>
                <a:gd name="T7" fmla="*/ 354239 h 708480"/>
                <a:gd name="T8" fmla="*/ 0 w 7360920"/>
                <a:gd name="T9" fmla="*/ 118081 h 708480"/>
                <a:gd name="T10" fmla="*/ 118082 w 7360920"/>
                <a:gd name="T11" fmla="*/ 0 h 708480"/>
                <a:gd name="T12" fmla="*/ 7242838 w 7360920"/>
                <a:gd name="T13" fmla="*/ 0 h 708480"/>
                <a:gd name="T14" fmla="*/ 7360920 w 7360920"/>
                <a:gd name="T15" fmla="*/ 118081 h 708480"/>
                <a:gd name="T16" fmla="*/ 7360920 w 7360920"/>
                <a:gd name="T17" fmla="*/ 590396 h 708480"/>
                <a:gd name="T18" fmla="*/ 7242838 w 7360920"/>
                <a:gd name="T19" fmla="*/ 708477 h 708480"/>
                <a:gd name="T20" fmla="*/ 118082 w 7360920"/>
                <a:gd name="T21" fmla="*/ 708477 h 708480"/>
                <a:gd name="T22" fmla="*/ 0 w 7360920"/>
                <a:gd name="T23" fmla="*/ 590396 h 708480"/>
                <a:gd name="T24" fmla="*/ 0 w 7360920"/>
                <a:gd name="T25" fmla="*/ 118081 h 70848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60920"/>
                <a:gd name="T40" fmla="*/ 0 h 708480"/>
                <a:gd name="T41" fmla="*/ 7360920 w 7360920"/>
                <a:gd name="T42" fmla="*/ 708480 h 708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60920" h="708480">
                  <a:moveTo>
                    <a:pt x="0" y="118082"/>
                  </a:moveTo>
                  <a:cubicBezTo>
                    <a:pt x="0" y="52867"/>
                    <a:pt x="52867" y="0"/>
                    <a:pt x="118082" y="0"/>
                  </a:cubicBezTo>
                  <a:lnTo>
                    <a:pt x="7242838" y="0"/>
                  </a:lnTo>
                  <a:cubicBezTo>
                    <a:pt x="7308053" y="0"/>
                    <a:pt x="7360920" y="52867"/>
                    <a:pt x="7360920" y="118082"/>
                  </a:cubicBezTo>
                  <a:lnTo>
                    <a:pt x="7360920" y="590398"/>
                  </a:lnTo>
                  <a:cubicBezTo>
                    <a:pt x="7360920" y="655613"/>
                    <a:pt x="7308053" y="708480"/>
                    <a:pt x="7242838" y="708480"/>
                  </a:cubicBezTo>
                  <a:lnTo>
                    <a:pt x="118082" y="708480"/>
                  </a:lnTo>
                  <a:cubicBezTo>
                    <a:pt x="52867" y="708480"/>
                    <a:pt x="0" y="655613"/>
                    <a:pt x="0" y="590398"/>
                  </a:cubicBezTo>
                  <a:lnTo>
                    <a:pt x="0" y="118082"/>
                  </a:lnTo>
                  <a:close/>
                </a:path>
              </a:pathLst>
            </a:custGeom>
            <a:solidFill>
              <a:srgbClr val="F43B56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12807" tIns="34582" rIns="312807" bIns="34582" anchor="ctr"/>
            <a:lstStyle>
              <a:lvl1pPr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nl-NL" altLang="it-IT" sz="2400">
                  <a:solidFill>
                    <a:srgbClr val="FFFFFF"/>
                  </a:solidFill>
                  <a:latin typeface="Avenir Next LT Pro" panose="020B0504020202020204" pitchFamily="34" charset="77"/>
                </a:rPr>
                <a:t>Kindergarten </a:t>
              </a:r>
              <a:endParaRPr lang="en-US" altLang="it-IT" sz="2400">
                <a:solidFill>
                  <a:srgbClr val="FFFFFF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21514" name="Rechthoek 11">
              <a:extLst>
                <a:ext uri="{FF2B5EF4-FFF2-40B4-BE49-F238E27FC236}">
                  <a16:creationId xmlns:a16="http://schemas.microsoft.com/office/drawing/2014/main" id="{0D5228FA-A55A-E047-CD1B-363883BF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3" y="3331689"/>
              <a:ext cx="10515600" cy="604802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 w="12701">
              <a:solidFill>
                <a:srgbClr val="F040CB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nl-NL" altLang="it-IT">
                <a:solidFill>
                  <a:srgbClr val="000000"/>
                </a:solidFill>
              </a:endParaRPr>
            </a:p>
          </p:txBody>
        </p:sp>
        <p:sp>
          <p:nvSpPr>
            <p:cNvPr id="21515" name="Vrije vorm: vorm 12">
              <a:extLst>
                <a:ext uri="{FF2B5EF4-FFF2-40B4-BE49-F238E27FC236}">
                  <a16:creationId xmlns:a16="http://schemas.microsoft.com/office/drawing/2014/main" id="{14F0FC80-542A-CA7D-68D5-A142B755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983" y="2977450"/>
              <a:ext cx="7360920" cy="708477"/>
            </a:xfrm>
            <a:custGeom>
              <a:avLst/>
              <a:gdLst>
                <a:gd name="T0" fmla="*/ 3680460 w 7360920"/>
                <a:gd name="T1" fmla="*/ 0 h 708480"/>
                <a:gd name="T2" fmla="*/ 7360920 w 7360920"/>
                <a:gd name="T3" fmla="*/ 354239 h 708480"/>
                <a:gd name="T4" fmla="*/ 3680460 w 7360920"/>
                <a:gd name="T5" fmla="*/ 708477 h 708480"/>
                <a:gd name="T6" fmla="*/ 0 w 7360920"/>
                <a:gd name="T7" fmla="*/ 354239 h 708480"/>
                <a:gd name="T8" fmla="*/ 0 w 7360920"/>
                <a:gd name="T9" fmla="*/ 118081 h 708480"/>
                <a:gd name="T10" fmla="*/ 118082 w 7360920"/>
                <a:gd name="T11" fmla="*/ 0 h 708480"/>
                <a:gd name="T12" fmla="*/ 7242838 w 7360920"/>
                <a:gd name="T13" fmla="*/ 0 h 708480"/>
                <a:gd name="T14" fmla="*/ 7360920 w 7360920"/>
                <a:gd name="T15" fmla="*/ 118081 h 708480"/>
                <a:gd name="T16" fmla="*/ 7360920 w 7360920"/>
                <a:gd name="T17" fmla="*/ 590396 h 708480"/>
                <a:gd name="T18" fmla="*/ 7242838 w 7360920"/>
                <a:gd name="T19" fmla="*/ 708477 h 708480"/>
                <a:gd name="T20" fmla="*/ 118082 w 7360920"/>
                <a:gd name="T21" fmla="*/ 708477 h 708480"/>
                <a:gd name="T22" fmla="*/ 0 w 7360920"/>
                <a:gd name="T23" fmla="*/ 590396 h 708480"/>
                <a:gd name="T24" fmla="*/ 0 w 7360920"/>
                <a:gd name="T25" fmla="*/ 118081 h 70848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60920"/>
                <a:gd name="T40" fmla="*/ 0 h 708480"/>
                <a:gd name="T41" fmla="*/ 7360920 w 7360920"/>
                <a:gd name="T42" fmla="*/ 708480 h 708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60920" h="708480">
                  <a:moveTo>
                    <a:pt x="0" y="118082"/>
                  </a:moveTo>
                  <a:cubicBezTo>
                    <a:pt x="0" y="52867"/>
                    <a:pt x="52867" y="0"/>
                    <a:pt x="118082" y="0"/>
                  </a:cubicBezTo>
                  <a:lnTo>
                    <a:pt x="7242838" y="0"/>
                  </a:lnTo>
                  <a:cubicBezTo>
                    <a:pt x="7308053" y="0"/>
                    <a:pt x="7360920" y="52867"/>
                    <a:pt x="7360920" y="118082"/>
                  </a:cubicBezTo>
                  <a:lnTo>
                    <a:pt x="7360920" y="590398"/>
                  </a:lnTo>
                  <a:cubicBezTo>
                    <a:pt x="7360920" y="655613"/>
                    <a:pt x="7308053" y="708480"/>
                    <a:pt x="7242838" y="708480"/>
                  </a:cubicBezTo>
                  <a:lnTo>
                    <a:pt x="118082" y="708480"/>
                  </a:lnTo>
                  <a:cubicBezTo>
                    <a:pt x="52867" y="708480"/>
                    <a:pt x="0" y="655613"/>
                    <a:pt x="0" y="590398"/>
                  </a:cubicBezTo>
                  <a:lnTo>
                    <a:pt x="0" y="118082"/>
                  </a:lnTo>
                  <a:close/>
                </a:path>
              </a:pathLst>
            </a:custGeom>
            <a:solidFill>
              <a:srgbClr val="F040C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12807" tIns="34582" rIns="312807" bIns="34582" anchor="ctr"/>
            <a:lstStyle>
              <a:lvl1pPr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nl-NL" altLang="it-IT" sz="2400">
                  <a:solidFill>
                    <a:srgbClr val="FFFFFF"/>
                  </a:solidFill>
                  <a:latin typeface="Avenir Next LT Pro" panose="020B0504020202020204" pitchFamily="34" charset="77"/>
                </a:rPr>
                <a:t>Primary School </a:t>
              </a:r>
              <a:endParaRPr lang="en-US" altLang="it-IT" sz="2400">
                <a:solidFill>
                  <a:srgbClr val="FFFFFF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21516" name="Rechthoek 13">
              <a:extLst>
                <a:ext uri="{FF2B5EF4-FFF2-40B4-BE49-F238E27FC236}">
                  <a16:creationId xmlns:a16="http://schemas.microsoft.com/office/drawing/2014/main" id="{86E993F2-0368-B68D-6BCB-BAA4D00F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3" y="4420337"/>
              <a:ext cx="10515600" cy="604802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 w="12701">
              <a:solidFill>
                <a:srgbClr val="A546EC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nl-NL" altLang="it-IT">
                <a:solidFill>
                  <a:srgbClr val="000000"/>
                </a:solidFill>
              </a:endParaRPr>
            </a:p>
          </p:txBody>
        </p:sp>
        <p:sp>
          <p:nvSpPr>
            <p:cNvPr id="21517" name="Vrije vorm: vorm 14">
              <a:extLst>
                <a:ext uri="{FF2B5EF4-FFF2-40B4-BE49-F238E27FC236}">
                  <a16:creationId xmlns:a16="http://schemas.microsoft.com/office/drawing/2014/main" id="{F964E3C3-BF95-1808-4718-786ED27F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983" y="4066089"/>
              <a:ext cx="7360920" cy="708477"/>
            </a:xfrm>
            <a:custGeom>
              <a:avLst/>
              <a:gdLst>
                <a:gd name="T0" fmla="*/ 3680460 w 7360920"/>
                <a:gd name="T1" fmla="*/ 0 h 708480"/>
                <a:gd name="T2" fmla="*/ 7360920 w 7360920"/>
                <a:gd name="T3" fmla="*/ 354239 h 708480"/>
                <a:gd name="T4" fmla="*/ 3680460 w 7360920"/>
                <a:gd name="T5" fmla="*/ 708477 h 708480"/>
                <a:gd name="T6" fmla="*/ 0 w 7360920"/>
                <a:gd name="T7" fmla="*/ 354239 h 708480"/>
                <a:gd name="T8" fmla="*/ 0 w 7360920"/>
                <a:gd name="T9" fmla="*/ 118081 h 708480"/>
                <a:gd name="T10" fmla="*/ 118082 w 7360920"/>
                <a:gd name="T11" fmla="*/ 0 h 708480"/>
                <a:gd name="T12" fmla="*/ 7242838 w 7360920"/>
                <a:gd name="T13" fmla="*/ 0 h 708480"/>
                <a:gd name="T14" fmla="*/ 7360920 w 7360920"/>
                <a:gd name="T15" fmla="*/ 118081 h 708480"/>
                <a:gd name="T16" fmla="*/ 7360920 w 7360920"/>
                <a:gd name="T17" fmla="*/ 590396 h 708480"/>
                <a:gd name="T18" fmla="*/ 7242838 w 7360920"/>
                <a:gd name="T19" fmla="*/ 708477 h 708480"/>
                <a:gd name="T20" fmla="*/ 118082 w 7360920"/>
                <a:gd name="T21" fmla="*/ 708477 h 708480"/>
                <a:gd name="T22" fmla="*/ 0 w 7360920"/>
                <a:gd name="T23" fmla="*/ 590396 h 708480"/>
                <a:gd name="T24" fmla="*/ 0 w 7360920"/>
                <a:gd name="T25" fmla="*/ 118081 h 70848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60920"/>
                <a:gd name="T40" fmla="*/ 0 h 708480"/>
                <a:gd name="T41" fmla="*/ 7360920 w 7360920"/>
                <a:gd name="T42" fmla="*/ 708480 h 708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60920" h="708480">
                  <a:moveTo>
                    <a:pt x="0" y="118082"/>
                  </a:moveTo>
                  <a:cubicBezTo>
                    <a:pt x="0" y="52867"/>
                    <a:pt x="52867" y="0"/>
                    <a:pt x="118082" y="0"/>
                  </a:cubicBezTo>
                  <a:lnTo>
                    <a:pt x="7242838" y="0"/>
                  </a:lnTo>
                  <a:cubicBezTo>
                    <a:pt x="7308053" y="0"/>
                    <a:pt x="7360920" y="52867"/>
                    <a:pt x="7360920" y="118082"/>
                  </a:cubicBezTo>
                  <a:lnTo>
                    <a:pt x="7360920" y="590398"/>
                  </a:lnTo>
                  <a:cubicBezTo>
                    <a:pt x="7360920" y="655613"/>
                    <a:pt x="7308053" y="708480"/>
                    <a:pt x="7242838" y="708480"/>
                  </a:cubicBezTo>
                  <a:lnTo>
                    <a:pt x="118082" y="708480"/>
                  </a:lnTo>
                  <a:cubicBezTo>
                    <a:pt x="52867" y="708480"/>
                    <a:pt x="0" y="655613"/>
                    <a:pt x="0" y="590398"/>
                  </a:cubicBezTo>
                  <a:lnTo>
                    <a:pt x="0" y="118082"/>
                  </a:lnTo>
                  <a:close/>
                </a:path>
              </a:pathLst>
            </a:custGeom>
            <a:solidFill>
              <a:srgbClr val="A546EC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12807" tIns="34582" rIns="312807" bIns="34582" anchor="ctr"/>
            <a:lstStyle>
              <a:lvl1pPr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nl-NL" altLang="it-IT" sz="2400">
                  <a:solidFill>
                    <a:srgbClr val="FFFFFF"/>
                  </a:solidFill>
                  <a:latin typeface="Avenir Next LT Pro" panose="020B0504020202020204" pitchFamily="34" charset="77"/>
                </a:rPr>
                <a:t>High School </a:t>
              </a:r>
              <a:endParaRPr lang="en-US" altLang="it-IT" sz="2400">
                <a:solidFill>
                  <a:srgbClr val="FFFFFF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21518" name="Rechthoek 15">
              <a:extLst>
                <a:ext uri="{FF2B5EF4-FFF2-40B4-BE49-F238E27FC236}">
                  <a16:creationId xmlns:a16="http://schemas.microsoft.com/office/drawing/2014/main" id="{AA397BC4-9A1C-EB94-251B-823EC39A9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3" y="5508976"/>
              <a:ext cx="10515600" cy="604802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 w="12701">
              <a:solidFill>
                <a:srgbClr val="4B56E8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nl-NL" altLang="it-IT">
                <a:solidFill>
                  <a:srgbClr val="000000"/>
                </a:solidFill>
              </a:endParaRPr>
            </a:p>
          </p:txBody>
        </p:sp>
        <p:sp>
          <p:nvSpPr>
            <p:cNvPr id="21519" name="Vrije vorm: vorm 16">
              <a:extLst>
                <a:ext uri="{FF2B5EF4-FFF2-40B4-BE49-F238E27FC236}">
                  <a16:creationId xmlns:a16="http://schemas.microsoft.com/office/drawing/2014/main" id="{78D22A33-046B-06E9-3233-74E1A0031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983" y="5154737"/>
              <a:ext cx="7360920" cy="708477"/>
            </a:xfrm>
            <a:custGeom>
              <a:avLst/>
              <a:gdLst>
                <a:gd name="T0" fmla="*/ 3680460 w 7360920"/>
                <a:gd name="T1" fmla="*/ 0 h 708480"/>
                <a:gd name="T2" fmla="*/ 7360920 w 7360920"/>
                <a:gd name="T3" fmla="*/ 354239 h 708480"/>
                <a:gd name="T4" fmla="*/ 3680460 w 7360920"/>
                <a:gd name="T5" fmla="*/ 708477 h 708480"/>
                <a:gd name="T6" fmla="*/ 0 w 7360920"/>
                <a:gd name="T7" fmla="*/ 354239 h 708480"/>
                <a:gd name="T8" fmla="*/ 0 w 7360920"/>
                <a:gd name="T9" fmla="*/ 118081 h 708480"/>
                <a:gd name="T10" fmla="*/ 118082 w 7360920"/>
                <a:gd name="T11" fmla="*/ 0 h 708480"/>
                <a:gd name="T12" fmla="*/ 7242838 w 7360920"/>
                <a:gd name="T13" fmla="*/ 0 h 708480"/>
                <a:gd name="T14" fmla="*/ 7360920 w 7360920"/>
                <a:gd name="T15" fmla="*/ 118081 h 708480"/>
                <a:gd name="T16" fmla="*/ 7360920 w 7360920"/>
                <a:gd name="T17" fmla="*/ 590396 h 708480"/>
                <a:gd name="T18" fmla="*/ 7242838 w 7360920"/>
                <a:gd name="T19" fmla="*/ 708477 h 708480"/>
                <a:gd name="T20" fmla="*/ 118082 w 7360920"/>
                <a:gd name="T21" fmla="*/ 708477 h 708480"/>
                <a:gd name="T22" fmla="*/ 0 w 7360920"/>
                <a:gd name="T23" fmla="*/ 590396 h 708480"/>
                <a:gd name="T24" fmla="*/ 0 w 7360920"/>
                <a:gd name="T25" fmla="*/ 118081 h 70848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60920"/>
                <a:gd name="T40" fmla="*/ 0 h 708480"/>
                <a:gd name="T41" fmla="*/ 7360920 w 7360920"/>
                <a:gd name="T42" fmla="*/ 708480 h 708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60920" h="708480">
                  <a:moveTo>
                    <a:pt x="0" y="118082"/>
                  </a:moveTo>
                  <a:cubicBezTo>
                    <a:pt x="0" y="52867"/>
                    <a:pt x="52867" y="0"/>
                    <a:pt x="118082" y="0"/>
                  </a:cubicBezTo>
                  <a:lnTo>
                    <a:pt x="7242838" y="0"/>
                  </a:lnTo>
                  <a:cubicBezTo>
                    <a:pt x="7308053" y="0"/>
                    <a:pt x="7360920" y="52867"/>
                    <a:pt x="7360920" y="118082"/>
                  </a:cubicBezTo>
                  <a:lnTo>
                    <a:pt x="7360920" y="590398"/>
                  </a:lnTo>
                  <a:cubicBezTo>
                    <a:pt x="7360920" y="655613"/>
                    <a:pt x="7308053" y="708480"/>
                    <a:pt x="7242838" y="708480"/>
                  </a:cubicBezTo>
                  <a:lnTo>
                    <a:pt x="118082" y="708480"/>
                  </a:lnTo>
                  <a:cubicBezTo>
                    <a:pt x="52867" y="708480"/>
                    <a:pt x="0" y="655613"/>
                    <a:pt x="0" y="590398"/>
                  </a:cubicBezTo>
                  <a:lnTo>
                    <a:pt x="0" y="118082"/>
                  </a:lnTo>
                  <a:close/>
                </a:path>
              </a:pathLst>
            </a:custGeom>
            <a:solidFill>
              <a:srgbClr val="4B56E8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12807" tIns="34582" rIns="312807" bIns="34582" anchor="ctr"/>
            <a:lstStyle>
              <a:lvl1pPr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000"/>
                </a:spcAft>
              </a:pPr>
              <a:r>
                <a:rPr lang="nl-NL" altLang="it-IT" sz="2400">
                  <a:solidFill>
                    <a:srgbClr val="FFFFFF"/>
                  </a:solidFill>
                  <a:latin typeface="Avenir Next LT Pro" panose="020B0504020202020204" pitchFamily="34" charset="77"/>
                </a:rPr>
                <a:t>University </a:t>
              </a:r>
              <a:endParaRPr lang="en-US" altLang="it-IT" sz="2400">
                <a:solidFill>
                  <a:srgbClr val="FFFFFF"/>
                </a:solidFill>
                <a:latin typeface="Avenir Next LT Pro" panose="020B0504020202020204" pitchFamily="34" charset="77"/>
              </a:endParaRP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unkyShapes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106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Calibri</vt:lpstr>
      <vt:lpstr>Arial</vt:lpstr>
      <vt:lpstr>Avenir Next LT Pro</vt:lpstr>
      <vt:lpstr>Source Sans Pro SemiBold</vt:lpstr>
      <vt:lpstr>FunkyShapesVTI</vt:lpstr>
      <vt:lpstr>Belgium</vt:lpstr>
      <vt:lpstr>Districts  </vt:lpstr>
      <vt:lpstr>Language areas </vt:lpstr>
      <vt:lpstr>Traditional nutrition    </vt:lpstr>
      <vt:lpstr>Presentazione standard di PowerPoint</vt:lpstr>
      <vt:lpstr>Sights </vt:lpstr>
      <vt:lpstr>Famous Belgian people </vt:lpstr>
      <vt:lpstr>Population </vt:lpstr>
      <vt:lpstr>Scholar system </vt:lpstr>
      <vt:lpstr>Geel </vt:lpstr>
      <vt:lpstr>Wallonia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Belgium</dc:title>
  <dc:creator>Wout Van Kerckhoven</dc:creator>
  <cp:lastModifiedBy>Vincenza lipari</cp:lastModifiedBy>
  <cp:revision>4</cp:revision>
  <dcterms:created xsi:type="dcterms:W3CDTF">2023-02-01T07:29:33Z</dcterms:created>
  <dcterms:modified xsi:type="dcterms:W3CDTF">2023-12-14T17:33:10Z</dcterms:modified>
</cp:coreProperties>
</file>